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30B134-0603-42A8-B0BD-92029DFDF27D}">
          <p14:sldIdLst>
            <p14:sldId id="256"/>
            <p14:sldId id="257"/>
          </p14:sldIdLst>
        </p14:section>
        <p14:section name="Untitled Section" id="{393BDA45-0E2B-40C6-8AC4-C3CDEE6AF640}">
          <p14:sldIdLst>
            <p14:sldId id="258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A0CF94-286C-4C93-A733-30F9E968ECE9}" v="1469" dt="2024-11-01T12:49:31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5B93A-3B98-4A21-B561-4AE7D39D5ABC}" type="doc">
      <dgm:prSet loTypeId="urn:microsoft.com/office/officeart/2005/8/layout/list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8AAE1F3-7526-4664-9622-7459F2B000BA}">
      <dgm:prSet phldrT="[Text]"/>
      <dgm:spPr/>
      <dgm:t>
        <a:bodyPr/>
        <a:lstStyle/>
        <a:p>
          <a:r>
            <a:rPr lang="en-IN" b="1" dirty="0"/>
            <a:t>Excellent Thermal Insulation</a:t>
          </a:r>
          <a:endParaRPr lang="en-IN" dirty="0"/>
        </a:p>
      </dgm:t>
    </dgm:pt>
    <dgm:pt modelId="{B57DCCD2-45C6-4107-B8FC-E206DBC916FC}" type="parTrans" cxnId="{8A194457-E3F4-4A7A-9669-ECBE803B2C4D}">
      <dgm:prSet/>
      <dgm:spPr/>
      <dgm:t>
        <a:bodyPr/>
        <a:lstStyle/>
        <a:p>
          <a:endParaRPr lang="en-IN"/>
        </a:p>
      </dgm:t>
    </dgm:pt>
    <dgm:pt modelId="{D78C0B03-6048-4EA8-81CC-985B9949C667}" type="sibTrans" cxnId="{8A194457-E3F4-4A7A-9669-ECBE803B2C4D}">
      <dgm:prSet/>
      <dgm:spPr/>
      <dgm:t>
        <a:bodyPr/>
        <a:lstStyle/>
        <a:p>
          <a:endParaRPr lang="en-IN"/>
        </a:p>
      </dgm:t>
    </dgm:pt>
    <dgm:pt modelId="{C3CE0D82-6303-4233-8DC0-CE205909BB77}">
      <dgm:prSet phldrT="[Text]"/>
      <dgm:spPr/>
      <dgm:t>
        <a:bodyPr/>
        <a:lstStyle/>
        <a:p>
          <a:r>
            <a:rPr lang="en-US" b="1" dirty="0"/>
            <a:t>Lightweight</a:t>
          </a:r>
          <a:endParaRPr lang="en-IN" b="1" dirty="0"/>
        </a:p>
      </dgm:t>
    </dgm:pt>
    <dgm:pt modelId="{4BD1BE10-D348-4BA1-9142-574829F01B7D}" type="parTrans" cxnId="{63ADB0C4-2B5C-46BE-A7E0-830F7DD2C994}">
      <dgm:prSet/>
      <dgm:spPr/>
      <dgm:t>
        <a:bodyPr/>
        <a:lstStyle/>
        <a:p>
          <a:endParaRPr lang="en-IN"/>
        </a:p>
      </dgm:t>
    </dgm:pt>
    <dgm:pt modelId="{0C9B7036-0A51-43F4-9196-5C7827A1C53E}" type="sibTrans" cxnId="{63ADB0C4-2B5C-46BE-A7E0-830F7DD2C994}">
      <dgm:prSet/>
      <dgm:spPr/>
      <dgm:t>
        <a:bodyPr/>
        <a:lstStyle/>
        <a:p>
          <a:endParaRPr lang="en-IN"/>
        </a:p>
      </dgm:t>
    </dgm:pt>
    <dgm:pt modelId="{3D5EB1C1-80B3-4D0A-B62C-554DE522D43A}">
      <dgm:prSet phldrT="[Text]"/>
      <dgm:spPr/>
      <dgm:t>
        <a:bodyPr/>
        <a:lstStyle/>
        <a:p>
          <a:r>
            <a:rPr lang="en-US" b="1" dirty="0"/>
            <a:t>support material for sensors and instruments</a:t>
          </a:r>
          <a:r>
            <a:rPr lang="en-US" dirty="0"/>
            <a:t>.</a:t>
          </a:r>
          <a:endParaRPr lang="en-IN" dirty="0"/>
        </a:p>
      </dgm:t>
    </dgm:pt>
    <dgm:pt modelId="{D37AA967-62CB-479F-B3BA-390E58C177BE}" type="parTrans" cxnId="{B9D4A0CE-37EA-4785-A418-6CA89524C9AC}">
      <dgm:prSet/>
      <dgm:spPr/>
      <dgm:t>
        <a:bodyPr/>
        <a:lstStyle/>
        <a:p>
          <a:endParaRPr lang="en-IN"/>
        </a:p>
      </dgm:t>
    </dgm:pt>
    <dgm:pt modelId="{1D454DAB-461C-481D-9700-5D1B2A872D2F}" type="sibTrans" cxnId="{B9D4A0CE-37EA-4785-A418-6CA89524C9AC}">
      <dgm:prSet/>
      <dgm:spPr/>
      <dgm:t>
        <a:bodyPr/>
        <a:lstStyle/>
        <a:p>
          <a:endParaRPr lang="en-IN"/>
        </a:p>
      </dgm:t>
    </dgm:pt>
    <dgm:pt modelId="{D4C730EE-00C5-463A-85E8-32E7DA846A50}">
      <dgm:prSet phldrT="[Text]"/>
      <dgm:spPr/>
      <dgm:t>
        <a:bodyPr/>
        <a:lstStyle/>
        <a:p>
          <a:r>
            <a:rPr lang="en-US" b="1" dirty="0"/>
            <a:t>Durability (for long term space mission)</a:t>
          </a:r>
          <a:endParaRPr lang="en-IN" b="1" dirty="0"/>
        </a:p>
      </dgm:t>
    </dgm:pt>
    <dgm:pt modelId="{857C84A8-37BD-4ABB-A10F-10FBD6A47ACB}" type="parTrans" cxnId="{7A6C5784-7DD8-4C49-918E-86023A059ACA}">
      <dgm:prSet/>
      <dgm:spPr/>
      <dgm:t>
        <a:bodyPr/>
        <a:lstStyle/>
        <a:p>
          <a:endParaRPr lang="en-IN"/>
        </a:p>
      </dgm:t>
    </dgm:pt>
    <dgm:pt modelId="{056E86B7-06F3-4100-A4FC-AB3C79BA0A0E}" type="sibTrans" cxnId="{7A6C5784-7DD8-4C49-918E-86023A059ACA}">
      <dgm:prSet/>
      <dgm:spPr/>
      <dgm:t>
        <a:bodyPr/>
        <a:lstStyle/>
        <a:p>
          <a:endParaRPr lang="en-IN"/>
        </a:p>
      </dgm:t>
    </dgm:pt>
    <dgm:pt modelId="{6CBEC248-188C-4908-854F-8AA777EBC746}">
      <dgm:prSet phldrT="[Text]"/>
      <dgm:spPr/>
      <dgm:t>
        <a:bodyPr/>
        <a:lstStyle/>
        <a:p>
          <a:r>
            <a:rPr lang="en-US" b="1" dirty="0"/>
            <a:t>Low density</a:t>
          </a:r>
          <a:endParaRPr lang="en-IN" b="1" dirty="0"/>
        </a:p>
      </dgm:t>
    </dgm:pt>
    <dgm:pt modelId="{44BB8AD5-19D0-4428-BF02-21FFF0A7177E}" type="parTrans" cxnId="{E14E5E50-E660-480D-85B9-F419E04F0EAE}">
      <dgm:prSet/>
      <dgm:spPr/>
      <dgm:t>
        <a:bodyPr/>
        <a:lstStyle/>
        <a:p>
          <a:endParaRPr lang="en-IN"/>
        </a:p>
      </dgm:t>
    </dgm:pt>
    <dgm:pt modelId="{07E023BD-C8B0-4358-9062-07AA792549A7}" type="sibTrans" cxnId="{E14E5E50-E660-480D-85B9-F419E04F0EAE}">
      <dgm:prSet/>
      <dgm:spPr/>
      <dgm:t>
        <a:bodyPr/>
        <a:lstStyle/>
        <a:p>
          <a:endParaRPr lang="en-IN"/>
        </a:p>
      </dgm:t>
    </dgm:pt>
    <dgm:pt modelId="{0629D89F-2BF0-4073-B8BB-3483E1ED557F}">
      <dgm:prSet phldrT="[Text]"/>
      <dgm:spPr/>
      <dgm:t>
        <a:bodyPr/>
        <a:lstStyle/>
        <a:p>
          <a:r>
            <a:rPr lang="en-US" b="1" dirty="0"/>
            <a:t>Transparency</a:t>
          </a:r>
          <a:endParaRPr lang="en-IN" b="1" dirty="0"/>
        </a:p>
      </dgm:t>
    </dgm:pt>
    <dgm:pt modelId="{5EA4C89E-AB90-4058-93DB-7D2FADF8F682}" type="parTrans" cxnId="{C9FCD88D-7FCF-44A8-A311-E95CBE82BE86}">
      <dgm:prSet/>
      <dgm:spPr/>
      <dgm:t>
        <a:bodyPr/>
        <a:lstStyle/>
        <a:p>
          <a:endParaRPr lang="en-IN"/>
        </a:p>
      </dgm:t>
    </dgm:pt>
    <dgm:pt modelId="{B321A92A-DC11-46D8-BE78-84828D732DB9}" type="sibTrans" cxnId="{C9FCD88D-7FCF-44A8-A311-E95CBE82BE86}">
      <dgm:prSet/>
      <dgm:spPr/>
      <dgm:t>
        <a:bodyPr/>
        <a:lstStyle/>
        <a:p>
          <a:endParaRPr lang="en-IN"/>
        </a:p>
      </dgm:t>
    </dgm:pt>
    <dgm:pt modelId="{E82D740E-14B2-4E9C-A16D-715D4F6A8AD9}" type="pres">
      <dgm:prSet presAssocID="{AA75B93A-3B98-4A21-B561-4AE7D39D5ABC}" presName="linear" presStyleCnt="0">
        <dgm:presLayoutVars>
          <dgm:dir/>
          <dgm:animLvl val="lvl"/>
          <dgm:resizeHandles val="exact"/>
        </dgm:presLayoutVars>
      </dgm:prSet>
      <dgm:spPr/>
    </dgm:pt>
    <dgm:pt modelId="{6E718357-738D-415C-967A-61776E06DAFC}" type="pres">
      <dgm:prSet presAssocID="{38AAE1F3-7526-4664-9622-7459F2B000BA}" presName="parentLin" presStyleCnt="0"/>
      <dgm:spPr/>
    </dgm:pt>
    <dgm:pt modelId="{3E457332-F3B8-4877-9E44-E132273EF68C}" type="pres">
      <dgm:prSet presAssocID="{38AAE1F3-7526-4664-9622-7459F2B000BA}" presName="parentLeftMargin" presStyleLbl="node1" presStyleIdx="0" presStyleCnt="6"/>
      <dgm:spPr/>
    </dgm:pt>
    <dgm:pt modelId="{A43DBF47-9E9C-41D0-AD9D-B323B1DA1CCE}" type="pres">
      <dgm:prSet presAssocID="{38AAE1F3-7526-4664-9622-7459F2B000B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85F72F0-7D51-427D-8ADD-03C7DA0ADBFB}" type="pres">
      <dgm:prSet presAssocID="{38AAE1F3-7526-4664-9622-7459F2B000BA}" presName="negativeSpace" presStyleCnt="0"/>
      <dgm:spPr/>
    </dgm:pt>
    <dgm:pt modelId="{45AFB731-1577-4373-95E0-AF8383F1F2DF}" type="pres">
      <dgm:prSet presAssocID="{38AAE1F3-7526-4664-9622-7459F2B000BA}" presName="childText" presStyleLbl="conFgAcc1" presStyleIdx="0" presStyleCnt="6">
        <dgm:presLayoutVars>
          <dgm:bulletEnabled val="1"/>
        </dgm:presLayoutVars>
      </dgm:prSet>
      <dgm:spPr/>
    </dgm:pt>
    <dgm:pt modelId="{8B5D3631-F118-4B60-A9A9-933876953241}" type="pres">
      <dgm:prSet presAssocID="{D78C0B03-6048-4EA8-81CC-985B9949C667}" presName="spaceBetweenRectangles" presStyleCnt="0"/>
      <dgm:spPr/>
    </dgm:pt>
    <dgm:pt modelId="{BA33B496-C5E0-4391-B2A0-4D1793C9C2D1}" type="pres">
      <dgm:prSet presAssocID="{C3CE0D82-6303-4233-8DC0-CE205909BB77}" presName="parentLin" presStyleCnt="0"/>
      <dgm:spPr/>
    </dgm:pt>
    <dgm:pt modelId="{38D1CB3B-5152-46EA-B7F1-E7B26CDD7E66}" type="pres">
      <dgm:prSet presAssocID="{C3CE0D82-6303-4233-8DC0-CE205909BB77}" presName="parentLeftMargin" presStyleLbl="node1" presStyleIdx="0" presStyleCnt="6"/>
      <dgm:spPr/>
    </dgm:pt>
    <dgm:pt modelId="{2D744990-DF13-4029-8817-D705E0AE00BB}" type="pres">
      <dgm:prSet presAssocID="{C3CE0D82-6303-4233-8DC0-CE205909BB7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55FEDBC5-82BD-4B3C-871F-ADE1C116396A}" type="pres">
      <dgm:prSet presAssocID="{C3CE0D82-6303-4233-8DC0-CE205909BB77}" presName="negativeSpace" presStyleCnt="0"/>
      <dgm:spPr/>
    </dgm:pt>
    <dgm:pt modelId="{FCA3F8DE-4C61-44F1-B729-0A9AC3EA749C}" type="pres">
      <dgm:prSet presAssocID="{C3CE0D82-6303-4233-8DC0-CE205909BB77}" presName="childText" presStyleLbl="conFgAcc1" presStyleIdx="1" presStyleCnt="6">
        <dgm:presLayoutVars>
          <dgm:bulletEnabled val="1"/>
        </dgm:presLayoutVars>
      </dgm:prSet>
      <dgm:spPr/>
    </dgm:pt>
    <dgm:pt modelId="{996598B8-3BFE-46A1-AF6C-87CE185FFC29}" type="pres">
      <dgm:prSet presAssocID="{0C9B7036-0A51-43F4-9196-5C7827A1C53E}" presName="spaceBetweenRectangles" presStyleCnt="0"/>
      <dgm:spPr/>
    </dgm:pt>
    <dgm:pt modelId="{05AB344A-3185-4C83-8051-0B19A9B393B7}" type="pres">
      <dgm:prSet presAssocID="{3D5EB1C1-80B3-4D0A-B62C-554DE522D43A}" presName="parentLin" presStyleCnt="0"/>
      <dgm:spPr/>
    </dgm:pt>
    <dgm:pt modelId="{C6527016-F82C-4648-94F8-5A5BBFF82776}" type="pres">
      <dgm:prSet presAssocID="{3D5EB1C1-80B3-4D0A-B62C-554DE522D43A}" presName="parentLeftMargin" presStyleLbl="node1" presStyleIdx="1" presStyleCnt="6"/>
      <dgm:spPr/>
    </dgm:pt>
    <dgm:pt modelId="{AB5FDFF8-9DCB-439F-B881-C2D920B64202}" type="pres">
      <dgm:prSet presAssocID="{3D5EB1C1-80B3-4D0A-B62C-554DE522D43A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565A9E1-6CDA-47DD-9EF7-F038FD5BE51C}" type="pres">
      <dgm:prSet presAssocID="{3D5EB1C1-80B3-4D0A-B62C-554DE522D43A}" presName="negativeSpace" presStyleCnt="0"/>
      <dgm:spPr/>
    </dgm:pt>
    <dgm:pt modelId="{6AC117F1-E831-4B95-BF8E-92BCACA5684B}" type="pres">
      <dgm:prSet presAssocID="{3D5EB1C1-80B3-4D0A-B62C-554DE522D43A}" presName="childText" presStyleLbl="conFgAcc1" presStyleIdx="2" presStyleCnt="6">
        <dgm:presLayoutVars>
          <dgm:bulletEnabled val="1"/>
        </dgm:presLayoutVars>
      </dgm:prSet>
      <dgm:spPr/>
    </dgm:pt>
    <dgm:pt modelId="{C3137705-5FE9-4BF6-B8C4-04CEFEC94A8A}" type="pres">
      <dgm:prSet presAssocID="{1D454DAB-461C-481D-9700-5D1B2A872D2F}" presName="spaceBetweenRectangles" presStyleCnt="0"/>
      <dgm:spPr/>
    </dgm:pt>
    <dgm:pt modelId="{023E7159-FDE0-4151-B0CE-898FD66870B0}" type="pres">
      <dgm:prSet presAssocID="{D4C730EE-00C5-463A-85E8-32E7DA846A50}" presName="parentLin" presStyleCnt="0"/>
      <dgm:spPr/>
    </dgm:pt>
    <dgm:pt modelId="{77D57E1F-F85F-4079-98E8-D822567F9923}" type="pres">
      <dgm:prSet presAssocID="{D4C730EE-00C5-463A-85E8-32E7DA846A50}" presName="parentLeftMargin" presStyleLbl="node1" presStyleIdx="2" presStyleCnt="6"/>
      <dgm:spPr/>
    </dgm:pt>
    <dgm:pt modelId="{EA6BE95E-2C4C-4E3F-885E-1FE790F0EC33}" type="pres">
      <dgm:prSet presAssocID="{D4C730EE-00C5-463A-85E8-32E7DA846A5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F78E179-E01D-4BA9-B73D-ACECE2CD3B72}" type="pres">
      <dgm:prSet presAssocID="{D4C730EE-00C5-463A-85E8-32E7DA846A50}" presName="negativeSpace" presStyleCnt="0"/>
      <dgm:spPr/>
    </dgm:pt>
    <dgm:pt modelId="{B4AF772E-192E-48BC-B0EB-452FBDCD6858}" type="pres">
      <dgm:prSet presAssocID="{D4C730EE-00C5-463A-85E8-32E7DA846A50}" presName="childText" presStyleLbl="conFgAcc1" presStyleIdx="3" presStyleCnt="6">
        <dgm:presLayoutVars>
          <dgm:bulletEnabled val="1"/>
        </dgm:presLayoutVars>
      </dgm:prSet>
      <dgm:spPr/>
    </dgm:pt>
    <dgm:pt modelId="{B0094E31-CB49-44D1-B54A-F8AFF12C1090}" type="pres">
      <dgm:prSet presAssocID="{056E86B7-06F3-4100-A4FC-AB3C79BA0A0E}" presName="spaceBetweenRectangles" presStyleCnt="0"/>
      <dgm:spPr/>
    </dgm:pt>
    <dgm:pt modelId="{FA578E5A-893E-436E-8776-1D138968320B}" type="pres">
      <dgm:prSet presAssocID="{6CBEC248-188C-4908-854F-8AA777EBC746}" presName="parentLin" presStyleCnt="0"/>
      <dgm:spPr/>
    </dgm:pt>
    <dgm:pt modelId="{9CB98A64-9681-423E-8232-692D3C270CA0}" type="pres">
      <dgm:prSet presAssocID="{6CBEC248-188C-4908-854F-8AA777EBC746}" presName="parentLeftMargin" presStyleLbl="node1" presStyleIdx="3" presStyleCnt="6"/>
      <dgm:spPr/>
    </dgm:pt>
    <dgm:pt modelId="{062B2D7D-9EFF-4E51-AA6B-C2E4E6D484C3}" type="pres">
      <dgm:prSet presAssocID="{6CBEC248-188C-4908-854F-8AA777EBC74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F57352B9-E18B-497B-A146-A3C47D30EC50}" type="pres">
      <dgm:prSet presAssocID="{6CBEC248-188C-4908-854F-8AA777EBC746}" presName="negativeSpace" presStyleCnt="0"/>
      <dgm:spPr/>
    </dgm:pt>
    <dgm:pt modelId="{4FB0CF96-9E17-4E70-BDF5-EEF41535EA33}" type="pres">
      <dgm:prSet presAssocID="{6CBEC248-188C-4908-854F-8AA777EBC746}" presName="childText" presStyleLbl="conFgAcc1" presStyleIdx="4" presStyleCnt="6">
        <dgm:presLayoutVars>
          <dgm:bulletEnabled val="1"/>
        </dgm:presLayoutVars>
      </dgm:prSet>
      <dgm:spPr/>
    </dgm:pt>
    <dgm:pt modelId="{F8745014-88DB-4325-A5B9-EB134226881E}" type="pres">
      <dgm:prSet presAssocID="{07E023BD-C8B0-4358-9062-07AA792549A7}" presName="spaceBetweenRectangles" presStyleCnt="0"/>
      <dgm:spPr/>
    </dgm:pt>
    <dgm:pt modelId="{DC11AD02-1BB1-4F2A-974C-B68F7309F9D3}" type="pres">
      <dgm:prSet presAssocID="{0629D89F-2BF0-4073-B8BB-3483E1ED557F}" presName="parentLin" presStyleCnt="0"/>
      <dgm:spPr/>
    </dgm:pt>
    <dgm:pt modelId="{34A6639E-F525-4B06-A3A7-28D7CCB19EBA}" type="pres">
      <dgm:prSet presAssocID="{0629D89F-2BF0-4073-B8BB-3483E1ED557F}" presName="parentLeftMargin" presStyleLbl="node1" presStyleIdx="4" presStyleCnt="6"/>
      <dgm:spPr/>
    </dgm:pt>
    <dgm:pt modelId="{F087B502-F735-4331-8095-4A86E86E2562}" type="pres">
      <dgm:prSet presAssocID="{0629D89F-2BF0-4073-B8BB-3483E1ED557F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F29C36CC-A6CA-43C7-82AD-DC07360552D3}" type="pres">
      <dgm:prSet presAssocID="{0629D89F-2BF0-4073-B8BB-3483E1ED557F}" presName="negativeSpace" presStyleCnt="0"/>
      <dgm:spPr/>
    </dgm:pt>
    <dgm:pt modelId="{448B8F62-1DC0-45E7-9226-6CE2A9026A96}" type="pres">
      <dgm:prSet presAssocID="{0629D89F-2BF0-4073-B8BB-3483E1ED557F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59DF8C04-3E1D-467A-A47C-1631609F367A}" type="presOf" srcId="{3D5EB1C1-80B3-4D0A-B62C-554DE522D43A}" destId="{C6527016-F82C-4648-94F8-5A5BBFF82776}" srcOrd="0" destOrd="0" presId="urn:microsoft.com/office/officeart/2005/8/layout/list1"/>
    <dgm:cxn modelId="{E14E5E50-E660-480D-85B9-F419E04F0EAE}" srcId="{AA75B93A-3B98-4A21-B561-4AE7D39D5ABC}" destId="{6CBEC248-188C-4908-854F-8AA777EBC746}" srcOrd="4" destOrd="0" parTransId="{44BB8AD5-19D0-4428-BF02-21FFF0A7177E}" sibTransId="{07E023BD-C8B0-4358-9062-07AA792549A7}"/>
    <dgm:cxn modelId="{8A194457-E3F4-4A7A-9669-ECBE803B2C4D}" srcId="{AA75B93A-3B98-4A21-B561-4AE7D39D5ABC}" destId="{38AAE1F3-7526-4664-9622-7459F2B000BA}" srcOrd="0" destOrd="0" parTransId="{B57DCCD2-45C6-4107-B8FC-E206DBC916FC}" sibTransId="{D78C0B03-6048-4EA8-81CC-985B9949C667}"/>
    <dgm:cxn modelId="{7A6C5784-7DD8-4C49-918E-86023A059ACA}" srcId="{AA75B93A-3B98-4A21-B561-4AE7D39D5ABC}" destId="{D4C730EE-00C5-463A-85E8-32E7DA846A50}" srcOrd="3" destOrd="0" parTransId="{857C84A8-37BD-4ABB-A10F-10FBD6A47ACB}" sibTransId="{056E86B7-06F3-4100-A4FC-AB3C79BA0A0E}"/>
    <dgm:cxn modelId="{C9FCD88D-7FCF-44A8-A311-E95CBE82BE86}" srcId="{AA75B93A-3B98-4A21-B561-4AE7D39D5ABC}" destId="{0629D89F-2BF0-4073-B8BB-3483E1ED557F}" srcOrd="5" destOrd="0" parTransId="{5EA4C89E-AB90-4058-93DB-7D2FADF8F682}" sibTransId="{B321A92A-DC11-46D8-BE78-84828D732DB9}"/>
    <dgm:cxn modelId="{CFB0F694-ACCF-457F-90A6-7A8BEDC09C41}" type="presOf" srcId="{38AAE1F3-7526-4664-9622-7459F2B000BA}" destId="{A43DBF47-9E9C-41D0-AD9D-B323B1DA1CCE}" srcOrd="1" destOrd="0" presId="urn:microsoft.com/office/officeart/2005/8/layout/list1"/>
    <dgm:cxn modelId="{83F35CA0-FAFA-4B6A-802E-F735A4B07D2E}" type="presOf" srcId="{C3CE0D82-6303-4233-8DC0-CE205909BB77}" destId="{2D744990-DF13-4029-8817-D705E0AE00BB}" srcOrd="1" destOrd="0" presId="urn:microsoft.com/office/officeart/2005/8/layout/list1"/>
    <dgm:cxn modelId="{2CBF12A2-D3BA-49E1-A427-71EB8DB6613D}" type="presOf" srcId="{6CBEC248-188C-4908-854F-8AA777EBC746}" destId="{9CB98A64-9681-423E-8232-692D3C270CA0}" srcOrd="0" destOrd="0" presId="urn:microsoft.com/office/officeart/2005/8/layout/list1"/>
    <dgm:cxn modelId="{4E286EA4-57F1-496E-ADA0-C550630FB7B8}" type="presOf" srcId="{0629D89F-2BF0-4073-B8BB-3483E1ED557F}" destId="{34A6639E-F525-4B06-A3A7-28D7CCB19EBA}" srcOrd="0" destOrd="0" presId="urn:microsoft.com/office/officeart/2005/8/layout/list1"/>
    <dgm:cxn modelId="{C82896AB-72D7-43E3-87A7-74F2C8F18208}" type="presOf" srcId="{AA75B93A-3B98-4A21-B561-4AE7D39D5ABC}" destId="{E82D740E-14B2-4E9C-A16D-715D4F6A8AD9}" srcOrd="0" destOrd="0" presId="urn:microsoft.com/office/officeart/2005/8/layout/list1"/>
    <dgm:cxn modelId="{B39487B1-020E-4961-AB58-AE8A58137282}" type="presOf" srcId="{D4C730EE-00C5-463A-85E8-32E7DA846A50}" destId="{77D57E1F-F85F-4079-98E8-D822567F9923}" srcOrd="0" destOrd="0" presId="urn:microsoft.com/office/officeart/2005/8/layout/list1"/>
    <dgm:cxn modelId="{97D0F8C1-3F46-44D0-9773-BB242E11489F}" type="presOf" srcId="{D4C730EE-00C5-463A-85E8-32E7DA846A50}" destId="{EA6BE95E-2C4C-4E3F-885E-1FE790F0EC33}" srcOrd="1" destOrd="0" presId="urn:microsoft.com/office/officeart/2005/8/layout/list1"/>
    <dgm:cxn modelId="{63ADB0C4-2B5C-46BE-A7E0-830F7DD2C994}" srcId="{AA75B93A-3B98-4A21-B561-4AE7D39D5ABC}" destId="{C3CE0D82-6303-4233-8DC0-CE205909BB77}" srcOrd="1" destOrd="0" parTransId="{4BD1BE10-D348-4BA1-9142-574829F01B7D}" sibTransId="{0C9B7036-0A51-43F4-9196-5C7827A1C53E}"/>
    <dgm:cxn modelId="{413F78C8-8F5E-4A22-920F-18BD182EE16C}" type="presOf" srcId="{6CBEC248-188C-4908-854F-8AA777EBC746}" destId="{062B2D7D-9EFF-4E51-AA6B-C2E4E6D484C3}" srcOrd="1" destOrd="0" presId="urn:microsoft.com/office/officeart/2005/8/layout/list1"/>
    <dgm:cxn modelId="{B9D4A0CE-37EA-4785-A418-6CA89524C9AC}" srcId="{AA75B93A-3B98-4A21-B561-4AE7D39D5ABC}" destId="{3D5EB1C1-80B3-4D0A-B62C-554DE522D43A}" srcOrd="2" destOrd="0" parTransId="{D37AA967-62CB-479F-B3BA-390E58C177BE}" sibTransId="{1D454DAB-461C-481D-9700-5D1B2A872D2F}"/>
    <dgm:cxn modelId="{96624ADA-878F-47E2-92AE-79C1B8300398}" type="presOf" srcId="{38AAE1F3-7526-4664-9622-7459F2B000BA}" destId="{3E457332-F3B8-4877-9E44-E132273EF68C}" srcOrd="0" destOrd="0" presId="urn:microsoft.com/office/officeart/2005/8/layout/list1"/>
    <dgm:cxn modelId="{E4E2E9E8-91E0-4970-8B0E-8E6210989D8F}" type="presOf" srcId="{0629D89F-2BF0-4073-B8BB-3483E1ED557F}" destId="{F087B502-F735-4331-8095-4A86E86E2562}" srcOrd="1" destOrd="0" presId="urn:microsoft.com/office/officeart/2005/8/layout/list1"/>
    <dgm:cxn modelId="{DE06C8F1-9DD6-43DC-ABB6-3FE0593A1F80}" type="presOf" srcId="{3D5EB1C1-80B3-4D0A-B62C-554DE522D43A}" destId="{AB5FDFF8-9DCB-439F-B881-C2D920B64202}" srcOrd="1" destOrd="0" presId="urn:microsoft.com/office/officeart/2005/8/layout/list1"/>
    <dgm:cxn modelId="{025544FB-BAB6-4688-BB00-A70A2C2540D4}" type="presOf" srcId="{C3CE0D82-6303-4233-8DC0-CE205909BB77}" destId="{38D1CB3B-5152-46EA-B7F1-E7B26CDD7E66}" srcOrd="0" destOrd="0" presId="urn:microsoft.com/office/officeart/2005/8/layout/list1"/>
    <dgm:cxn modelId="{DF9BF1D9-25C6-4441-9967-D3182428B08F}" type="presParOf" srcId="{E82D740E-14B2-4E9C-A16D-715D4F6A8AD9}" destId="{6E718357-738D-415C-967A-61776E06DAFC}" srcOrd="0" destOrd="0" presId="urn:microsoft.com/office/officeart/2005/8/layout/list1"/>
    <dgm:cxn modelId="{D150AB91-8A48-477C-B528-8AE6A10234D5}" type="presParOf" srcId="{6E718357-738D-415C-967A-61776E06DAFC}" destId="{3E457332-F3B8-4877-9E44-E132273EF68C}" srcOrd="0" destOrd="0" presId="urn:microsoft.com/office/officeart/2005/8/layout/list1"/>
    <dgm:cxn modelId="{640A7E00-A57F-498B-8A24-8138F7E170D6}" type="presParOf" srcId="{6E718357-738D-415C-967A-61776E06DAFC}" destId="{A43DBF47-9E9C-41D0-AD9D-B323B1DA1CCE}" srcOrd="1" destOrd="0" presId="urn:microsoft.com/office/officeart/2005/8/layout/list1"/>
    <dgm:cxn modelId="{42C1AF63-3B42-4486-9211-804726144D58}" type="presParOf" srcId="{E82D740E-14B2-4E9C-A16D-715D4F6A8AD9}" destId="{485F72F0-7D51-427D-8ADD-03C7DA0ADBFB}" srcOrd="1" destOrd="0" presId="urn:microsoft.com/office/officeart/2005/8/layout/list1"/>
    <dgm:cxn modelId="{E3A2FD0F-AEA2-4A5C-BF7B-E76404156F1F}" type="presParOf" srcId="{E82D740E-14B2-4E9C-A16D-715D4F6A8AD9}" destId="{45AFB731-1577-4373-95E0-AF8383F1F2DF}" srcOrd="2" destOrd="0" presId="urn:microsoft.com/office/officeart/2005/8/layout/list1"/>
    <dgm:cxn modelId="{1D58780D-F302-4748-9175-7C21DD765978}" type="presParOf" srcId="{E82D740E-14B2-4E9C-A16D-715D4F6A8AD9}" destId="{8B5D3631-F118-4B60-A9A9-933876953241}" srcOrd="3" destOrd="0" presId="urn:microsoft.com/office/officeart/2005/8/layout/list1"/>
    <dgm:cxn modelId="{8AF5CB98-7A0A-4DAF-AF9A-DE0A2B7B8FF9}" type="presParOf" srcId="{E82D740E-14B2-4E9C-A16D-715D4F6A8AD9}" destId="{BA33B496-C5E0-4391-B2A0-4D1793C9C2D1}" srcOrd="4" destOrd="0" presId="urn:microsoft.com/office/officeart/2005/8/layout/list1"/>
    <dgm:cxn modelId="{A444A5BA-27DF-4256-BCE2-ECDD4746C593}" type="presParOf" srcId="{BA33B496-C5E0-4391-B2A0-4D1793C9C2D1}" destId="{38D1CB3B-5152-46EA-B7F1-E7B26CDD7E66}" srcOrd="0" destOrd="0" presId="urn:microsoft.com/office/officeart/2005/8/layout/list1"/>
    <dgm:cxn modelId="{3A4E50BD-1793-481A-977C-7C935895E3B7}" type="presParOf" srcId="{BA33B496-C5E0-4391-B2A0-4D1793C9C2D1}" destId="{2D744990-DF13-4029-8817-D705E0AE00BB}" srcOrd="1" destOrd="0" presId="urn:microsoft.com/office/officeart/2005/8/layout/list1"/>
    <dgm:cxn modelId="{0D10DC5B-0E0D-42C6-8AFA-8410C64D4FBD}" type="presParOf" srcId="{E82D740E-14B2-4E9C-A16D-715D4F6A8AD9}" destId="{55FEDBC5-82BD-4B3C-871F-ADE1C116396A}" srcOrd="5" destOrd="0" presId="urn:microsoft.com/office/officeart/2005/8/layout/list1"/>
    <dgm:cxn modelId="{01901508-8AB0-4A18-AF30-0FB7FA893BD1}" type="presParOf" srcId="{E82D740E-14B2-4E9C-A16D-715D4F6A8AD9}" destId="{FCA3F8DE-4C61-44F1-B729-0A9AC3EA749C}" srcOrd="6" destOrd="0" presId="urn:microsoft.com/office/officeart/2005/8/layout/list1"/>
    <dgm:cxn modelId="{E045B214-7663-4E9C-B406-062D4D664C93}" type="presParOf" srcId="{E82D740E-14B2-4E9C-A16D-715D4F6A8AD9}" destId="{996598B8-3BFE-46A1-AF6C-87CE185FFC29}" srcOrd="7" destOrd="0" presId="urn:microsoft.com/office/officeart/2005/8/layout/list1"/>
    <dgm:cxn modelId="{9D982700-9BEA-4B8F-8AA4-3E28AD3CD284}" type="presParOf" srcId="{E82D740E-14B2-4E9C-A16D-715D4F6A8AD9}" destId="{05AB344A-3185-4C83-8051-0B19A9B393B7}" srcOrd="8" destOrd="0" presId="urn:microsoft.com/office/officeart/2005/8/layout/list1"/>
    <dgm:cxn modelId="{C1E2A3A3-53B1-482F-9E8E-5784ECBF9D45}" type="presParOf" srcId="{05AB344A-3185-4C83-8051-0B19A9B393B7}" destId="{C6527016-F82C-4648-94F8-5A5BBFF82776}" srcOrd="0" destOrd="0" presId="urn:microsoft.com/office/officeart/2005/8/layout/list1"/>
    <dgm:cxn modelId="{71CB5896-A00F-43D4-9BB7-3D9C75C636D7}" type="presParOf" srcId="{05AB344A-3185-4C83-8051-0B19A9B393B7}" destId="{AB5FDFF8-9DCB-439F-B881-C2D920B64202}" srcOrd="1" destOrd="0" presId="urn:microsoft.com/office/officeart/2005/8/layout/list1"/>
    <dgm:cxn modelId="{CBA3E179-E780-4437-9D3F-447983255333}" type="presParOf" srcId="{E82D740E-14B2-4E9C-A16D-715D4F6A8AD9}" destId="{6565A9E1-6CDA-47DD-9EF7-F038FD5BE51C}" srcOrd="9" destOrd="0" presId="urn:microsoft.com/office/officeart/2005/8/layout/list1"/>
    <dgm:cxn modelId="{683FA7F5-D9D6-489C-BC34-95F5B2EFFE94}" type="presParOf" srcId="{E82D740E-14B2-4E9C-A16D-715D4F6A8AD9}" destId="{6AC117F1-E831-4B95-BF8E-92BCACA5684B}" srcOrd="10" destOrd="0" presId="urn:microsoft.com/office/officeart/2005/8/layout/list1"/>
    <dgm:cxn modelId="{C71895EF-0FEF-499F-B18D-C18DA59EF18C}" type="presParOf" srcId="{E82D740E-14B2-4E9C-A16D-715D4F6A8AD9}" destId="{C3137705-5FE9-4BF6-B8C4-04CEFEC94A8A}" srcOrd="11" destOrd="0" presId="urn:microsoft.com/office/officeart/2005/8/layout/list1"/>
    <dgm:cxn modelId="{8CA6F356-12B0-4708-9061-D7DBE9DA6ECD}" type="presParOf" srcId="{E82D740E-14B2-4E9C-A16D-715D4F6A8AD9}" destId="{023E7159-FDE0-4151-B0CE-898FD66870B0}" srcOrd="12" destOrd="0" presId="urn:microsoft.com/office/officeart/2005/8/layout/list1"/>
    <dgm:cxn modelId="{0096E719-7FA5-4B60-A953-B53091A31759}" type="presParOf" srcId="{023E7159-FDE0-4151-B0CE-898FD66870B0}" destId="{77D57E1F-F85F-4079-98E8-D822567F9923}" srcOrd="0" destOrd="0" presId="urn:microsoft.com/office/officeart/2005/8/layout/list1"/>
    <dgm:cxn modelId="{6188EF81-77D6-4631-95B4-9E3F902C7EFA}" type="presParOf" srcId="{023E7159-FDE0-4151-B0CE-898FD66870B0}" destId="{EA6BE95E-2C4C-4E3F-885E-1FE790F0EC33}" srcOrd="1" destOrd="0" presId="urn:microsoft.com/office/officeart/2005/8/layout/list1"/>
    <dgm:cxn modelId="{9F24441C-DECA-4DF6-8ECC-824681B9D70D}" type="presParOf" srcId="{E82D740E-14B2-4E9C-A16D-715D4F6A8AD9}" destId="{7F78E179-E01D-4BA9-B73D-ACECE2CD3B72}" srcOrd="13" destOrd="0" presId="urn:microsoft.com/office/officeart/2005/8/layout/list1"/>
    <dgm:cxn modelId="{0EDFF8D2-AC2C-4208-92EB-96A482A519EC}" type="presParOf" srcId="{E82D740E-14B2-4E9C-A16D-715D4F6A8AD9}" destId="{B4AF772E-192E-48BC-B0EB-452FBDCD6858}" srcOrd="14" destOrd="0" presId="urn:microsoft.com/office/officeart/2005/8/layout/list1"/>
    <dgm:cxn modelId="{B80DC276-F7EB-4A6C-BAAD-ECC6FADB26AE}" type="presParOf" srcId="{E82D740E-14B2-4E9C-A16D-715D4F6A8AD9}" destId="{B0094E31-CB49-44D1-B54A-F8AFF12C1090}" srcOrd="15" destOrd="0" presId="urn:microsoft.com/office/officeart/2005/8/layout/list1"/>
    <dgm:cxn modelId="{3FAE1BB2-E9CB-475B-BF72-D456B3789112}" type="presParOf" srcId="{E82D740E-14B2-4E9C-A16D-715D4F6A8AD9}" destId="{FA578E5A-893E-436E-8776-1D138968320B}" srcOrd="16" destOrd="0" presId="urn:microsoft.com/office/officeart/2005/8/layout/list1"/>
    <dgm:cxn modelId="{EB750489-A7EC-44C4-84EE-0C441ED7133E}" type="presParOf" srcId="{FA578E5A-893E-436E-8776-1D138968320B}" destId="{9CB98A64-9681-423E-8232-692D3C270CA0}" srcOrd="0" destOrd="0" presId="urn:microsoft.com/office/officeart/2005/8/layout/list1"/>
    <dgm:cxn modelId="{CEAF81E0-A36A-4B69-BDE7-484ADCB9A5B8}" type="presParOf" srcId="{FA578E5A-893E-436E-8776-1D138968320B}" destId="{062B2D7D-9EFF-4E51-AA6B-C2E4E6D484C3}" srcOrd="1" destOrd="0" presId="urn:microsoft.com/office/officeart/2005/8/layout/list1"/>
    <dgm:cxn modelId="{463A2DE7-DEA7-4E72-BE84-03095BFC30CC}" type="presParOf" srcId="{E82D740E-14B2-4E9C-A16D-715D4F6A8AD9}" destId="{F57352B9-E18B-497B-A146-A3C47D30EC50}" srcOrd="17" destOrd="0" presId="urn:microsoft.com/office/officeart/2005/8/layout/list1"/>
    <dgm:cxn modelId="{FAA363BA-0D93-484E-B609-F91A0414F2EC}" type="presParOf" srcId="{E82D740E-14B2-4E9C-A16D-715D4F6A8AD9}" destId="{4FB0CF96-9E17-4E70-BDF5-EEF41535EA33}" srcOrd="18" destOrd="0" presId="urn:microsoft.com/office/officeart/2005/8/layout/list1"/>
    <dgm:cxn modelId="{9E921DCD-D57F-44CC-A818-6A9872EB3FDA}" type="presParOf" srcId="{E82D740E-14B2-4E9C-A16D-715D4F6A8AD9}" destId="{F8745014-88DB-4325-A5B9-EB134226881E}" srcOrd="19" destOrd="0" presId="urn:microsoft.com/office/officeart/2005/8/layout/list1"/>
    <dgm:cxn modelId="{BA1BD810-A169-4D76-9BA4-E1303FF24E2E}" type="presParOf" srcId="{E82D740E-14B2-4E9C-A16D-715D4F6A8AD9}" destId="{DC11AD02-1BB1-4F2A-974C-B68F7309F9D3}" srcOrd="20" destOrd="0" presId="urn:microsoft.com/office/officeart/2005/8/layout/list1"/>
    <dgm:cxn modelId="{F235EFED-8CFE-4608-99AA-066806D78EE5}" type="presParOf" srcId="{DC11AD02-1BB1-4F2A-974C-B68F7309F9D3}" destId="{34A6639E-F525-4B06-A3A7-28D7CCB19EBA}" srcOrd="0" destOrd="0" presId="urn:microsoft.com/office/officeart/2005/8/layout/list1"/>
    <dgm:cxn modelId="{EF4BC851-785B-4A87-8B97-F27779A84399}" type="presParOf" srcId="{DC11AD02-1BB1-4F2A-974C-B68F7309F9D3}" destId="{F087B502-F735-4331-8095-4A86E86E2562}" srcOrd="1" destOrd="0" presId="urn:microsoft.com/office/officeart/2005/8/layout/list1"/>
    <dgm:cxn modelId="{0F1490C8-7588-4586-A35C-DB2C93EDC6EC}" type="presParOf" srcId="{E82D740E-14B2-4E9C-A16D-715D4F6A8AD9}" destId="{F29C36CC-A6CA-43C7-82AD-DC07360552D3}" srcOrd="21" destOrd="0" presId="urn:microsoft.com/office/officeart/2005/8/layout/list1"/>
    <dgm:cxn modelId="{3799EFA0-6B0E-4295-9C16-5C28320EEA49}" type="presParOf" srcId="{E82D740E-14B2-4E9C-A16D-715D4F6A8AD9}" destId="{448B8F62-1DC0-45E7-9226-6CE2A9026A96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024725-5195-4D9F-A595-E09C3A167257}" type="doc">
      <dgm:prSet loTypeId="urn:diagrams.loki3.com/Bracket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DCDF770-E90F-43DB-BAE6-124886AA9841}">
      <dgm:prSet phldrT="[Text]" custT="1"/>
      <dgm:spPr/>
      <dgm:t>
        <a:bodyPr/>
        <a:lstStyle/>
        <a:p>
          <a:r>
            <a:rPr lang="en-US" sz="2800" b="1" i="1" dirty="0">
              <a:latin typeface="Algerian" panose="04020705040A02060702" pitchFamily="82" charset="0"/>
            </a:rPr>
            <a:t>RTGs</a:t>
          </a:r>
          <a:endParaRPr lang="en-IN" sz="2800" b="1" i="1" dirty="0">
            <a:latin typeface="Algerian" panose="04020705040A02060702" pitchFamily="82" charset="0"/>
          </a:endParaRPr>
        </a:p>
      </dgm:t>
    </dgm:pt>
    <dgm:pt modelId="{95FD9244-7A9A-4D3D-BA1F-D5425F108202}" type="parTrans" cxnId="{52D93833-8198-4765-A4D7-2CBFE6B1B24D}">
      <dgm:prSet/>
      <dgm:spPr/>
      <dgm:t>
        <a:bodyPr/>
        <a:lstStyle/>
        <a:p>
          <a:endParaRPr lang="en-IN"/>
        </a:p>
      </dgm:t>
    </dgm:pt>
    <dgm:pt modelId="{85D2A04A-AF25-4653-95CB-02A8243095A3}" type="sibTrans" cxnId="{52D93833-8198-4765-A4D7-2CBFE6B1B24D}">
      <dgm:prSet/>
      <dgm:spPr/>
      <dgm:t>
        <a:bodyPr/>
        <a:lstStyle/>
        <a:p>
          <a:endParaRPr lang="en-IN"/>
        </a:p>
      </dgm:t>
    </dgm:pt>
    <dgm:pt modelId="{74B9802B-6C6F-412B-AEB3-E8BF1EEBD0DA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800" b="1" i="0" dirty="0"/>
            <a:t>heat is harnessed and converted into electricity</a:t>
          </a:r>
          <a:endParaRPr lang="en-IN" sz="1800" dirty="0"/>
        </a:p>
      </dgm:t>
    </dgm:pt>
    <dgm:pt modelId="{EF9DB3B2-F05F-4972-B8DD-F75E322027CA}" type="parTrans" cxnId="{B400E9D4-4DF6-4CE3-BA9B-D59B7ADAA623}">
      <dgm:prSet/>
      <dgm:spPr/>
      <dgm:t>
        <a:bodyPr/>
        <a:lstStyle/>
        <a:p>
          <a:endParaRPr lang="en-IN"/>
        </a:p>
      </dgm:t>
    </dgm:pt>
    <dgm:pt modelId="{47A45A3A-7312-44AD-BD96-71284D94B56D}" type="sibTrans" cxnId="{B400E9D4-4DF6-4CE3-BA9B-D59B7ADAA623}">
      <dgm:prSet/>
      <dgm:spPr/>
      <dgm:t>
        <a:bodyPr/>
        <a:lstStyle/>
        <a:p>
          <a:endParaRPr lang="en-IN"/>
        </a:p>
      </dgm:t>
    </dgm:pt>
    <dgm:pt modelId="{A2CAC69A-951F-4977-80CD-23145A7631E5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600" dirty="0"/>
            <a:t> </a:t>
          </a:r>
          <a:endParaRPr lang="en-IN" sz="1800" dirty="0"/>
        </a:p>
      </dgm:t>
    </dgm:pt>
    <dgm:pt modelId="{DCA17E47-A85A-47E5-BC13-6931590F88A8}" type="parTrans" cxnId="{6EA508B4-79E6-46A0-8B6C-D672CB9A286E}">
      <dgm:prSet/>
      <dgm:spPr/>
      <dgm:t>
        <a:bodyPr/>
        <a:lstStyle/>
        <a:p>
          <a:endParaRPr lang="en-IN"/>
        </a:p>
      </dgm:t>
    </dgm:pt>
    <dgm:pt modelId="{756A9621-4D58-46C1-BE03-048C89D9B0DF}" type="sibTrans" cxnId="{6EA508B4-79E6-46A0-8B6C-D672CB9A286E}">
      <dgm:prSet/>
      <dgm:spPr/>
      <dgm:t>
        <a:bodyPr/>
        <a:lstStyle/>
        <a:p>
          <a:endParaRPr lang="en-IN"/>
        </a:p>
      </dgm:t>
    </dgm:pt>
    <dgm:pt modelId="{B9FB745F-078F-46A5-943F-4C6892386636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b="1" dirty="0"/>
        </a:p>
      </dgm:t>
    </dgm:pt>
    <dgm:pt modelId="{ECC4D206-F8B3-479B-97CC-98C3B5AA639E}" type="parTrans" cxnId="{CE9D8C48-E26C-41F9-9C08-A60BC7555589}">
      <dgm:prSet/>
      <dgm:spPr/>
      <dgm:t>
        <a:bodyPr/>
        <a:lstStyle/>
        <a:p>
          <a:endParaRPr lang="en-IN"/>
        </a:p>
      </dgm:t>
    </dgm:pt>
    <dgm:pt modelId="{AF7ABAEC-B487-4CCF-8309-2195FF0C417E}" type="sibTrans" cxnId="{CE9D8C48-E26C-41F9-9C08-A60BC7555589}">
      <dgm:prSet/>
      <dgm:spPr/>
      <dgm:t>
        <a:bodyPr/>
        <a:lstStyle/>
        <a:p>
          <a:endParaRPr lang="en-IN"/>
        </a:p>
      </dgm:t>
    </dgm:pt>
    <dgm:pt modelId="{FED453A8-3A28-4118-8D2F-1B92A0667A46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800" b="1" i="0" dirty="0"/>
            <a:t>consistent and reliable source of power</a:t>
          </a:r>
          <a:endParaRPr lang="en-IN" sz="1800" dirty="0"/>
        </a:p>
      </dgm:t>
    </dgm:pt>
    <dgm:pt modelId="{0A5F7CE2-12A3-4127-8177-F5B94E65F1C4}" type="parTrans" cxnId="{CF783A0C-7679-439C-85E2-251AC2DEB40A}">
      <dgm:prSet/>
      <dgm:spPr/>
      <dgm:t>
        <a:bodyPr/>
        <a:lstStyle/>
        <a:p>
          <a:endParaRPr lang="en-IN"/>
        </a:p>
      </dgm:t>
    </dgm:pt>
    <dgm:pt modelId="{CD36BC8F-C5B1-4893-9DAE-E25A5C2FC925}" type="sibTrans" cxnId="{CF783A0C-7679-439C-85E2-251AC2DEB40A}">
      <dgm:prSet/>
      <dgm:spPr/>
      <dgm:t>
        <a:bodyPr/>
        <a:lstStyle/>
        <a:p>
          <a:endParaRPr lang="en-IN"/>
        </a:p>
      </dgm:t>
    </dgm:pt>
    <dgm:pt modelId="{FE295C9A-AE36-4C40-96E7-6C683F841593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 dirty="0"/>
        </a:p>
      </dgm:t>
    </dgm:pt>
    <dgm:pt modelId="{4B6D6FE6-852D-4DDC-849F-DBC4F38B9B4F}" type="parTrans" cxnId="{444BB833-B22A-4B14-97C8-48B808D7F111}">
      <dgm:prSet/>
      <dgm:spPr/>
      <dgm:t>
        <a:bodyPr/>
        <a:lstStyle/>
        <a:p>
          <a:endParaRPr lang="en-IN"/>
        </a:p>
      </dgm:t>
    </dgm:pt>
    <dgm:pt modelId="{D4D6461E-8233-49C0-BA7B-F85646B8BF49}" type="sibTrans" cxnId="{444BB833-B22A-4B14-97C8-48B808D7F111}">
      <dgm:prSet/>
      <dgm:spPr/>
      <dgm:t>
        <a:bodyPr/>
        <a:lstStyle/>
        <a:p>
          <a:endParaRPr lang="en-IN"/>
        </a:p>
      </dgm:t>
    </dgm:pt>
    <dgm:pt modelId="{51209EE5-E65F-4B54-9478-706839B7A9E4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800" b="1" i="0" dirty="0"/>
            <a:t>inadequate for deep space travel due to fuel limitations and lack of solar power in distant regions</a:t>
          </a:r>
          <a:r>
            <a:rPr lang="en-US" sz="1800" b="0" i="0" dirty="0"/>
            <a:t>.</a:t>
          </a:r>
          <a:endParaRPr lang="en-IN" sz="1800" b="0" dirty="0"/>
        </a:p>
      </dgm:t>
    </dgm:pt>
    <dgm:pt modelId="{31E167BE-10C1-43C4-88FD-CB33F18F0620}" type="parTrans" cxnId="{283ECA48-2CCB-480C-BFFE-FAC7B96C50CB}">
      <dgm:prSet/>
      <dgm:spPr/>
      <dgm:t>
        <a:bodyPr/>
        <a:lstStyle/>
        <a:p>
          <a:endParaRPr lang="en-IN"/>
        </a:p>
      </dgm:t>
    </dgm:pt>
    <dgm:pt modelId="{13A4E6F6-1096-4509-9F34-89D9E3C3E52D}" type="sibTrans" cxnId="{283ECA48-2CCB-480C-BFFE-FAC7B96C50CB}">
      <dgm:prSet/>
      <dgm:spPr/>
      <dgm:t>
        <a:bodyPr/>
        <a:lstStyle/>
        <a:p>
          <a:endParaRPr lang="en-IN"/>
        </a:p>
      </dgm:t>
    </dgm:pt>
    <dgm:pt modelId="{966B5CD5-E6AA-44A2-8606-A7F1F3FFF862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 dirty="0"/>
        </a:p>
      </dgm:t>
    </dgm:pt>
    <dgm:pt modelId="{8B0F4C1B-B55C-402D-9BAA-6CCE9B192AE6}" type="parTrans" cxnId="{5FCB0972-3FB0-456C-907B-26AA376F9D1B}">
      <dgm:prSet/>
      <dgm:spPr/>
      <dgm:t>
        <a:bodyPr/>
        <a:lstStyle/>
        <a:p>
          <a:endParaRPr lang="en-IN"/>
        </a:p>
      </dgm:t>
    </dgm:pt>
    <dgm:pt modelId="{9D99A0FF-A71A-4EE3-A50D-BE8715BDD8AB}" type="sibTrans" cxnId="{5FCB0972-3FB0-456C-907B-26AA376F9D1B}">
      <dgm:prSet/>
      <dgm:spPr/>
      <dgm:t>
        <a:bodyPr/>
        <a:lstStyle/>
        <a:p>
          <a:endParaRPr lang="en-IN"/>
        </a:p>
      </dgm:t>
    </dgm:pt>
    <dgm:pt modelId="{5FA50BF0-5698-40E3-936D-A064BB1CA83D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 dirty="0"/>
        </a:p>
      </dgm:t>
    </dgm:pt>
    <dgm:pt modelId="{1FADDA08-9C5F-4859-88D7-A9D2CA8219B1}" type="parTrans" cxnId="{7CB5CECF-8B21-418B-8072-9C7D6E9B8FB9}">
      <dgm:prSet/>
      <dgm:spPr/>
      <dgm:t>
        <a:bodyPr/>
        <a:lstStyle/>
        <a:p>
          <a:endParaRPr lang="en-IN"/>
        </a:p>
      </dgm:t>
    </dgm:pt>
    <dgm:pt modelId="{CF0306FB-A172-498F-85B2-B9A100C34287}" type="sibTrans" cxnId="{7CB5CECF-8B21-418B-8072-9C7D6E9B8FB9}">
      <dgm:prSet/>
      <dgm:spPr/>
      <dgm:t>
        <a:bodyPr/>
        <a:lstStyle/>
        <a:p>
          <a:endParaRPr lang="en-IN"/>
        </a:p>
      </dgm:t>
    </dgm:pt>
    <dgm:pt modelId="{880A1255-A269-477A-BBAD-D78EA15948F9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/>
        </a:p>
      </dgm:t>
    </dgm:pt>
    <dgm:pt modelId="{6092B35D-8E40-41CD-9669-971A49EA724E}" type="parTrans" cxnId="{DA2A66A8-A268-466E-85F1-0DF1D4585B03}">
      <dgm:prSet/>
      <dgm:spPr/>
      <dgm:t>
        <a:bodyPr/>
        <a:lstStyle/>
        <a:p>
          <a:endParaRPr lang="en-IN"/>
        </a:p>
      </dgm:t>
    </dgm:pt>
    <dgm:pt modelId="{63178248-C3E6-4DE1-BD53-2970737139ED}" type="sibTrans" cxnId="{DA2A66A8-A268-466E-85F1-0DF1D4585B03}">
      <dgm:prSet/>
      <dgm:spPr/>
      <dgm:t>
        <a:bodyPr/>
        <a:lstStyle/>
        <a:p>
          <a:endParaRPr lang="en-IN"/>
        </a:p>
      </dgm:t>
    </dgm:pt>
    <dgm:pt modelId="{21ABFC95-242C-46AC-BBD0-E6E9BD27C5C6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 dirty="0"/>
        </a:p>
      </dgm:t>
    </dgm:pt>
    <dgm:pt modelId="{2B00C6B5-5C10-4612-8412-E326FCFF819E}" type="parTrans" cxnId="{1066A4F2-76A5-4EF2-A089-86B4EF304666}">
      <dgm:prSet/>
      <dgm:spPr/>
      <dgm:t>
        <a:bodyPr/>
        <a:lstStyle/>
        <a:p>
          <a:endParaRPr lang="en-IN"/>
        </a:p>
      </dgm:t>
    </dgm:pt>
    <dgm:pt modelId="{433566D0-8707-4229-BFB0-3A05934DC12C}" type="sibTrans" cxnId="{1066A4F2-76A5-4EF2-A089-86B4EF304666}">
      <dgm:prSet/>
      <dgm:spPr/>
      <dgm:t>
        <a:bodyPr/>
        <a:lstStyle/>
        <a:p>
          <a:endParaRPr lang="en-IN"/>
        </a:p>
      </dgm:t>
    </dgm:pt>
    <dgm:pt modelId="{49F1F6F8-8661-4435-A872-34E72E374857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/>
        </a:p>
      </dgm:t>
    </dgm:pt>
    <dgm:pt modelId="{C9794FB9-499F-449A-B725-702DA852E02A}" type="parTrans" cxnId="{71AAA758-4076-43DE-9EDC-629E36B3F7F9}">
      <dgm:prSet/>
      <dgm:spPr/>
      <dgm:t>
        <a:bodyPr/>
        <a:lstStyle/>
        <a:p>
          <a:endParaRPr lang="en-IN"/>
        </a:p>
      </dgm:t>
    </dgm:pt>
    <dgm:pt modelId="{FBFF709D-4548-41E7-AAD3-6BF03944BE2F}" type="sibTrans" cxnId="{71AAA758-4076-43DE-9EDC-629E36B3F7F9}">
      <dgm:prSet/>
      <dgm:spPr/>
      <dgm:t>
        <a:bodyPr/>
        <a:lstStyle/>
        <a:p>
          <a:endParaRPr lang="en-IN"/>
        </a:p>
      </dgm:t>
    </dgm:pt>
    <dgm:pt modelId="{0DF21C7B-1195-4AA2-BF7B-451C55BA8128}">
      <dgm:prSet phldrT="[Text]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500" dirty="0"/>
        </a:p>
      </dgm:t>
    </dgm:pt>
    <dgm:pt modelId="{34839CDA-5505-4299-83BD-EE38FD185272}" type="parTrans" cxnId="{58A55960-2A3E-4578-97EF-36B304884976}">
      <dgm:prSet/>
      <dgm:spPr/>
      <dgm:t>
        <a:bodyPr/>
        <a:lstStyle/>
        <a:p>
          <a:endParaRPr lang="en-IN"/>
        </a:p>
      </dgm:t>
    </dgm:pt>
    <dgm:pt modelId="{152169A2-524E-4C6C-911D-B0B20C80D44D}" type="sibTrans" cxnId="{58A55960-2A3E-4578-97EF-36B304884976}">
      <dgm:prSet/>
      <dgm:spPr/>
      <dgm:t>
        <a:bodyPr/>
        <a:lstStyle/>
        <a:p>
          <a:endParaRPr lang="en-IN"/>
        </a:p>
      </dgm:t>
    </dgm:pt>
    <dgm:pt modelId="{FBC1C152-4B3E-49C5-9717-AF09FFCA9653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800" b="1" i="0" dirty="0"/>
            <a:t>generating heat through the decay of radioactive materials</a:t>
          </a:r>
          <a:endParaRPr lang="en-IN" sz="1800" b="1" dirty="0"/>
        </a:p>
      </dgm:t>
    </dgm:pt>
    <dgm:pt modelId="{86D37E76-176B-45DF-8D79-BBBC02C63FAF}" type="parTrans" cxnId="{A051F6CD-4343-4663-A090-50CAB6BD62FD}">
      <dgm:prSet/>
      <dgm:spPr/>
      <dgm:t>
        <a:bodyPr/>
        <a:lstStyle/>
        <a:p>
          <a:endParaRPr lang="en-IN"/>
        </a:p>
      </dgm:t>
    </dgm:pt>
    <dgm:pt modelId="{EB7A324B-60BC-4849-B7C0-976868F046E5}" type="sibTrans" cxnId="{A051F6CD-4343-4663-A090-50CAB6BD62FD}">
      <dgm:prSet/>
      <dgm:spPr/>
      <dgm:t>
        <a:bodyPr/>
        <a:lstStyle/>
        <a:p>
          <a:endParaRPr lang="en-IN"/>
        </a:p>
      </dgm:t>
    </dgm:pt>
    <dgm:pt modelId="{296323C1-8CAB-41B1-8EFF-C3721B8B9D19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FF04BC36-9BFF-4768-95AD-C2C7BF3838D7}" type="parTrans" cxnId="{7A74519A-6111-447B-81C6-93442DBFD49E}">
      <dgm:prSet/>
      <dgm:spPr/>
    </dgm:pt>
    <dgm:pt modelId="{2EFC81F9-036D-4B2B-BE43-7692C482ED89}" type="sibTrans" cxnId="{7A74519A-6111-447B-81C6-93442DBFD49E}">
      <dgm:prSet/>
      <dgm:spPr/>
    </dgm:pt>
    <dgm:pt modelId="{917BFECC-AA38-44B4-B4B7-A81E9A1D930F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1B7BD220-D26F-4EE1-ACDF-9ED9012B231B}" type="parTrans" cxnId="{8126E939-A4B2-457C-826C-44B2F297C354}">
      <dgm:prSet/>
      <dgm:spPr/>
    </dgm:pt>
    <dgm:pt modelId="{B55DC12C-7D84-4274-B509-A0780CAA7B78}" type="sibTrans" cxnId="{8126E939-A4B2-457C-826C-44B2F297C354}">
      <dgm:prSet/>
      <dgm:spPr/>
    </dgm:pt>
    <dgm:pt modelId="{EE516D65-B445-48BF-B1BC-BF36A9E89A28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51F55A33-5D59-412E-A5F9-1BCBC10620D3}" type="parTrans" cxnId="{98F80B2C-2B0E-44E1-B92A-26409777BB6B}">
      <dgm:prSet/>
      <dgm:spPr/>
    </dgm:pt>
    <dgm:pt modelId="{6F277AFA-436A-4B56-BD53-884D5BC4BD62}" type="sibTrans" cxnId="{98F80B2C-2B0E-44E1-B92A-26409777BB6B}">
      <dgm:prSet/>
      <dgm:spPr/>
    </dgm:pt>
    <dgm:pt modelId="{2F7CAEAF-E607-4DCA-8916-03E9B259787A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9EBA1AEC-5A17-4770-9FDB-8A75D836FC9E}" type="parTrans" cxnId="{19102DAB-9EC8-4201-B48E-C1DFA0101A60}">
      <dgm:prSet/>
      <dgm:spPr/>
    </dgm:pt>
    <dgm:pt modelId="{D305CE4F-16EC-4A80-BA36-DEA8807C8844}" type="sibTrans" cxnId="{19102DAB-9EC8-4201-B48E-C1DFA0101A60}">
      <dgm:prSet/>
      <dgm:spPr/>
    </dgm:pt>
    <dgm:pt modelId="{8D3C51A6-7D17-44BD-B8AA-991C491A27DC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5454192D-677B-4F9A-BE74-5781DF2D0602}" type="parTrans" cxnId="{FAADA580-D236-42D4-8159-48E04680D6D1}">
      <dgm:prSet/>
      <dgm:spPr/>
    </dgm:pt>
    <dgm:pt modelId="{A4CF0AD3-9B18-4684-B6E9-50AE410FC7AB}" type="sibTrans" cxnId="{FAADA580-D236-42D4-8159-48E04680D6D1}">
      <dgm:prSet/>
      <dgm:spPr/>
    </dgm:pt>
    <dgm:pt modelId="{60266B08-92AB-4E0C-9BBF-449CED942F41}">
      <dgm:prSet phldrT="[Text]" custT="1"/>
      <dgm:spPr/>
      <dgm:t>
        <a:bodyPr/>
        <a:lstStyle/>
        <a:p>
          <a:pPr marL="171450" lvl="1" indent="0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IN" sz="1800" dirty="0"/>
        </a:p>
      </dgm:t>
    </dgm:pt>
    <dgm:pt modelId="{D235527F-81D7-41DA-AAC5-314EE647D18C}" type="parTrans" cxnId="{A3B065B6-6526-448F-9BF5-049C08456BA3}">
      <dgm:prSet/>
      <dgm:spPr/>
    </dgm:pt>
    <dgm:pt modelId="{9CA6D917-BB0F-4846-9409-090C4470FB29}" type="sibTrans" cxnId="{A3B065B6-6526-448F-9BF5-049C08456BA3}">
      <dgm:prSet/>
      <dgm:spPr/>
    </dgm:pt>
    <dgm:pt modelId="{02865067-343F-4A2A-808E-C841DC2028BC}" type="pres">
      <dgm:prSet presAssocID="{3E024725-5195-4D9F-A595-E09C3A167257}" presName="Name0" presStyleCnt="0">
        <dgm:presLayoutVars>
          <dgm:dir/>
          <dgm:animLvl val="lvl"/>
          <dgm:resizeHandles val="exact"/>
        </dgm:presLayoutVars>
      </dgm:prSet>
      <dgm:spPr/>
    </dgm:pt>
    <dgm:pt modelId="{27D4F1BB-42C1-40E8-AB57-8D844047A7AE}" type="pres">
      <dgm:prSet presAssocID="{CDCDF770-E90F-43DB-BAE6-124886AA9841}" presName="linNode" presStyleCnt="0"/>
      <dgm:spPr/>
    </dgm:pt>
    <dgm:pt modelId="{0EFF4F69-D7E4-4DC1-8FFB-80187A5964CF}" type="pres">
      <dgm:prSet presAssocID="{CDCDF770-E90F-43DB-BAE6-124886AA9841}" presName="parTx" presStyleLbl="revTx" presStyleIdx="0" presStyleCnt="1">
        <dgm:presLayoutVars>
          <dgm:chMax val="1"/>
          <dgm:bulletEnabled val="1"/>
        </dgm:presLayoutVars>
      </dgm:prSet>
      <dgm:spPr/>
    </dgm:pt>
    <dgm:pt modelId="{4030CA15-AB08-4DB2-855B-99D6A6FE8FA2}" type="pres">
      <dgm:prSet presAssocID="{CDCDF770-E90F-43DB-BAE6-124886AA9841}" presName="bracket" presStyleLbl="parChTrans1D1" presStyleIdx="0" presStyleCnt="1"/>
      <dgm:spPr/>
    </dgm:pt>
    <dgm:pt modelId="{E0C15F14-11EC-4799-B83E-A945C2ED3D45}" type="pres">
      <dgm:prSet presAssocID="{CDCDF770-E90F-43DB-BAE6-124886AA9841}" presName="spH" presStyleCnt="0"/>
      <dgm:spPr/>
    </dgm:pt>
    <dgm:pt modelId="{DD162CC7-B419-4353-9843-F2A3118996F2}" type="pres">
      <dgm:prSet presAssocID="{CDCDF770-E90F-43DB-BAE6-124886AA9841}" presName="desTx" presStyleLbl="node1" presStyleIdx="0" presStyleCnt="1" custLinFactNeighborX="-34927" custLinFactNeighborY="9475">
        <dgm:presLayoutVars>
          <dgm:bulletEnabled val="1"/>
        </dgm:presLayoutVars>
      </dgm:prSet>
      <dgm:spPr/>
    </dgm:pt>
  </dgm:ptLst>
  <dgm:cxnLst>
    <dgm:cxn modelId="{CF783A0C-7679-439C-85E2-251AC2DEB40A}" srcId="{CDCDF770-E90F-43DB-BAE6-124886AA9841}" destId="{FED453A8-3A28-4118-8D2F-1B92A0667A46}" srcOrd="9" destOrd="0" parTransId="{0A5F7CE2-12A3-4127-8177-F5B94E65F1C4}" sibTransId="{CD36BC8F-C5B1-4893-9DAE-E25A5C2FC925}"/>
    <dgm:cxn modelId="{82568726-3FBA-4D0A-B535-D9E63C1F3D92}" type="presOf" srcId="{880A1255-A269-477A-BBAD-D78EA15948F9}" destId="{DD162CC7-B419-4353-9843-F2A3118996F2}" srcOrd="0" destOrd="14" presId="urn:diagrams.loki3.com/BracketList"/>
    <dgm:cxn modelId="{98F80B2C-2B0E-44E1-B92A-26409777BB6B}" srcId="{CDCDF770-E90F-43DB-BAE6-124886AA9841}" destId="{EE516D65-B445-48BF-B1BC-BF36A9E89A28}" srcOrd="2" destOrd="0" parTransId="{51F55A33-5D59-412E-A5F9-1BCBC10620D3}" sibTransId="{6F277AFA-436A-4B56-BD53-884D5BC4BD62}"/>
    <dgm:cxn modelId="{52D93833-8198-4765-A4D7-2CBFE6B1B24D}" srcId="{3E024725-5195-4D9F-A595-E09C3A167257}" destId="{CDCDF770-E90F-43DB-BAE6-124886AA9841}" srcOrd="0" destOrd="0" parTransId="{95FD9244-7A9A-4D3D-BA1F-D5425F108202}" sibTransId="{85D2A04A-AF25-4653-95CB-02A8243095A3}"/>
    <dgm:cxn modelId="{444BB833-B22A-4B14-97C8-48B808D7F111}" srcId="{CDCDF770-E90F-43DB-BAE6-124886AA9841}" destId="{FE295C9A-AE36-4C40-96E7-6C683F841593}" srcOrd="10" destOrd="0" parTransId="{4B6D6FE6-852D-4DDC-849F-DBC4F38B9B4F}" sibTransId="{D4D6461E-8233-49C0-BA7B-F85646B8BF49}"/>
    <dgm:cxn modelId="{9D8B3939-0265-4073-8C0D-EEE50452489E}" type="presOf" srcId="{966B5CD5-E6AA-44A2-8606-A7F1F3FFF862}" destId="{DD162CC7-B419-4353-9843-F2A3118996F2}" srcOrd="0" destOrd="12" presId="urn:diagrams.loki3.com/BracketList"/>
    <dgm:cxn modelId="{8126E939-A4B2-457C-826C-44B2F297C354}" srcId="{CDCDF770-E90F-43DB-BAE6-124886AA9841}" destId="{917BFECC-AA38-44B4-B4B7-A81E9A1D930F}" srcOrd="1" destOrd="0" parTransId="{1B7BD220-D26F-4EE1-ACDF-9ED9012B231B}" sibTransId="{B55DC12C-7D84-4274-B509-A0780CAA7B78}"/>
    <dgm:cxn modelId="{58A55960-2A3E-4578-97EF-36B304884976}" srcId="{CDCDF770-E90F-43DB-BAE6-124886AA9841}" destId="{0DF21C7B-1195-4AA2-BF7B-451C55BA8128}" srcOrd="17" destOrd="0" parTransId="{34839CDA-5505-4299-83BD-EE38FD185272}" sibTransId="{152169A2-524E-4C6C-911D-B0B20C80D44D}"/>
    <dgm:cxn modelId="{83C0BB65-C223-4951-84BB-480A3806D8C7}" type="presOf" srcId="{FED453A8-3A28-4118-8D2F-1B92A0667A46}" destId="{DD162CC7-B419-4353-9843-F2A3118996F2}" srcOrd="0" destOrd="9" presId="urn:diagrams.loki3.com/BracketList"/>
    <dgm:cxn modelId="{E8AE7447-A653-42C3-9540-6D361456143A}" type="presOf" srcId="{49F1F6F8-8661-4435-A872-34E72E374857}" destId="{DD162CC7-B419-4353-9843-F2A3118996F2}" srcOrd="0" destOrd="16" presId="urn:diagrams.loki3.com/BracketList"/>
    <dgm:cxn modelId="{CE9D8C48-E26C-41F9-9C08-A60BC7555589}" srcId="{CDCDF770-E90F-43DB-BAE6-124886AA9841}" destId="{B9FB745F-078F-46A5-943F-4C6892386636}" srcOrd="8" destOrd="0" parTransId="{ECC4D206-F8B3-479B-97CC-98C3B5AA639E}" sibTransId="{AF7ABAEC-B487-4CCF-8309-2195FF0C417E}"/>
    <dgm:cxn modelId="{283ECA48-2CCB-480C-BFFE-FAC7B96C50CB}" srcId="{CDCDF770-E90F-43DB-BAE6-124886AA9841}" destId="{51209EE5-E65F-4B54-9478-706839B7A9E4}" srcOrd="11" destOrd="0" parTransId="{31E167BE-10C1-43C4-88FD-CB33F18F0620}" sibTransId="{13A4E6F6-1096-4509-9F34-89D9E3C3E52D}"/>
    <dgm:cxn modelId="{E937FF48-4C69-40D9-A62E-190DD1B87C5F}" type="presOf" srcId="{74B9802B-6C6F-412B-AEB3-E8BF1EEBD0DA}" destId="{DD162CC7-B419-4353-9843-F2A3118996F2}" srcOrd="0" destOrd="5" presId="urn:diagrams.loki3.com/BracketList"/>
    <dgm:cxn modelId="{5FCB0972-3FB0-456C-907B-26AA376F9D1B}" srcId="{CDCDF770-E90F-43DB-BAE6-124886AA9841}" destId="{966B5CD5-E6AA-44A2-8606-A7F1F3FFF862}" srcOrd="12" destOrd="0" parTransId="{8B0F4C1B-B55C-402D-9BAA-6CCE9B192AE6}" sibTransId="{9D99A0FF-A71A-4EE3-A50D-BE8715BDD8AB}"/>
    <dgm:cxn modelId="{63F0D673-4BE5-4939-B502-A4F569A673EA}" type="presOf" srcId="{917BFECC-AA38-44B4-B4B7-A81E9A1D930F}" destId="{DD162CC7-B419-4353-9843-F2A3118996F2}" srcOrd="0" destOrd="1" presId="urn:diagrams.loki3.com/BracketList"/>
    <dgm:cxn modelId="{9AD0F254-4697-43AC-A01C-CCFAE43C69DE}" type="presOf" srcId="{2F7CAEAF-E607-4DCA-8916-03E9B259787A}" destId="{DD162CC7-B419-4353-9843-F2A3118996F2}" srcOrd="0" destOrd="3" presId="urn:diagrams.loki3.com/BracketList"/>
    <dgm:cxn modelId="{71AAA758-4076-43DE-9EDC-629E36B3F7F9}" srcId="{CDCDF770-E90F-43DB-BAE6-124886AA9841}" destId="{49F1F6F8-8661-4435-A872-34E72E374857}" srcOrd="16" destOrd="0" parTransId="{C9794FB9-499F-449A-B725-702DA852E02A}" sibTransId="{FBFF709D-4548-41E7-AAD3-6BF03944BE2F}"/>
    <dgm:cxn modelId="{79A3CE7C-061F-4DAA-BAC1-9A12370D2EC6}" type="presOf" srcId="{5FA50BF0-5698-40E3-936D-A064BB1CA83D}" destId="{DD162CC7-B419-4353-9843-F2A3118996F2}" srcOrd="0" destOrd="13" presId="urn:diagrams.loki3.com/BracketList"/>
    <dgm:cxn modelId="{FAADA580-D236-42D4-8159-48E04680D6D1}" srcId="{CDCDF770-E90F-43DB-BAE6-124886AA9841}" destId="{8D3C51A6-7D17-44BD-B8AA-991C491A27DC}" srcOrd="4" destOrd="0" parTransId="{5454192D-677B-4F9A-BE74-5781DF2D0602}" sibTransId="{A4CF0AD3-9B18-4684-B6E9-50AE410FC7AB}"/>
    <dgm:cxn modelId="{EAD19F92-86B3-4753-AF89-BF720C77C4C2}" type="presOf" srcId="{51209EE5-E65F-4B54-9478-706839B7A9E4}" destId="{DD162CC7-B419-4353-9843-F2A3118996F2}" srcOrd="0" destOrd="11" presId="urn:diagrams.loki3.com/BracketList"/>
    <dgm:cxn modelId="{8A0D4A93-825E-4DBE-A4A9-1215524D0B65}" type="presOf" srcId="{EE516D65-B445-48BF-B1BC-BF36A9E89A28}" destId="{DD162CC7-B419-4353-9843-F2A3118996F2}" srcOrd="0" destOrd="2" presId="urn:diagrams.loki3.com/BracketList"/>
    <dgm:cxn modelId="{50CCF096-A2EF-4630-BD68-0B9B85C99A02}" type="presOf" srcId="{21ABFC95-242C-46AC-BBD0-E6E9BD27C5C6}" destId="{DD162CC7-B419-4353-9843-F2A3118996F2}" srcOrd="0" destOrd="15" presId="urn:diagrams.loki3.com/BracketList"/>
    <dgm:cxn modelId="{A87B7099-E9DF-4579-AA6E-91A2C36D1528}" type="presOf" srcId="{296323C1-8CAB-41B1-8EFF-C3721B8B9D19}" destId="{DD162CC7-B419-4353-9843-F2A3118996F2}" srcOrd="0" destOrd="0" presId="urn:diagrams.loki3.com/BracketList"/>
    <dgm:cxn modelId="{7A74519A-6111-447B-81C6-93442DBFD49E}" srcId="{CDCDF770-E90F-43DB-BAE6-124886AA9841}" destId="{296323C1-8CAB-41B1-8EFF-C3721B8B9D19}" srcOrd="0" destOrd="0" parTransId="{FF04BC36-9BFF-4768-95AD-C2C7BF3838D7}" sibTransId="{2EFC81F9-036D-4B2B-BE43-7692C482ED89}"/>
    <dgm:cxn modelId="{9E7EF69C-80ED-4A0F-BE32-F2B8E4E97417}" type="presOf" srcId="{A2CAC69A-951F-4977-80CD-23145A7631E5}" destId="{DD162CC7-B419-4353-9843-F2A3118996F2}" srcOrd="0" destOrd="18" presId="urn:diagrams.loki3.com/BracketList"/>
    <dgm:cxn modelId="{8FBECA9D-E45E-4708-8866-B253470215BD}" type="presOf" srcId="{FE295C9A-AE36-4C40-96E7-6C683F841593}" destId="{DD162CC7-B419-4353-9843-F2A3118996F2}" srcOrd="0" destOrd="10" presId="urn:diagrams.loki3.com/BracketList"/>
    <dgm:cxn modelId="{43F1B39E-3950-4BA7-ADB1-4F76033DE22F}" type="presOf" srcId="{B9FB745F-078F-46A5-943F-4C6892386636}" destId="{DD162CC7-B419-4353-9843-F2A3118996F2}" srcOrd="0" destOrd="8" presId="urn:diagrams.loki3.com/BracketList"/>
    <dgm:cxn modelId="{DA2A66A8-A268-466E-85F1-0DF1D4585B03}" srcId="{CDCDF770-E90F-43DB-BAE6-124886AA9841}" destId="{880A1255-A269-477A-BBAD-D78EA15948F9}" srcOrd="14" destOrd="0" parTransId="{6092B35D-8E40-41CD-9669-971A49EA724E}" sibTransId="{63178248-C3E6-4DE1-BD53-2970737139ED}"/>
    <dgm:cxn modelId="{34B888A8-3EA7-4709-836E-B4A0D15ECA8D}" type="presOf" srcId="{FBC1C152-4B3E-49C5-9717-AF09FFCA9653}" destId="{DD162CC7-B419-4353-9843-F2A3118996F2}" srcOrd="0" destOrd="7" presId="urn:diagrams.loki3.com/BracketList"/>
    <dgm:cxn modelId="{F3E963AA-4525-40F8-A676-6052CAC6B755}" type="presOf" srcId="{3E024725-5195-4D9F-A595-E09C3A167257}" destId="{02865067-343F-4A2A-808E-C841DC2028BC}" srcOrd="0" destOrd="0" presId="urn:diagrams.loki3.com/BracketList"/>
    <dgm:cxn modelId="{19102DAB-9EC8-4201-B48E-C1DFA0101A60}" srcId="{CDCDF770-E90F-43DB-BAE6-124886AA9841}" destId="{2F7CAEAF-E607-4DCA-8916-03E9B259787A}" srcOrd="3" destOrd="0" parTransId="{9EBA1AEC-5A17-4770-9FDB-8A75D836FC9E}" sibTransId="{D305CE4F-16EC-4A80-BA36-DEA8807C8844}"/>
    <dgm:cxn modelId="{6EA508B4-79E6-46A0-8B6C-D672CB9A286E}" srcId="{CDCDF770-E90F-43DB-BAE6-124886AA9841}" destId="{A2CAC69A-951F-4977-80CD-23145A7631E5}" srcOrd="18" destOrd="0" parTransId="{DCA17E47-A85A-47E5-BC13-6931590F88A8}" sibTransId="{756A9621-4D58-46C1-BE03-048C89D9B0DF}"/>
    <dgm:cxn modelId="{B516B0B4-95FC-4B04-9880-5C7F1A2F257A}" type="presOf" srcId="{0DF21C7B-1195-4AA2-BF7B-451C55BA8128}" destId="{DD162CC7-B419-4353-9843-F2A3118996F2}" srcOrd="0" destOrd="17" presId="urn:diagrams.loki3.com/BracketList"/>
    <dgm:cxn modelId="{A3B065B6-6526-448F-9BF5-049C08456BA3}" srcId="{CDCDF770-E90F-43DB-BAE6-124886AA9841}" destId="{60266B08-92AB-4E0C-9BBF-449CED942F41}" srcOrd="6" destOrd="0" parTransId="{D235527F-81D7-41DA-AAC5-314EE647D18C}" sibTransId="{9CA6D917-BB0F-4846-9409-090C4470FB29}"/>
    <dgm:cxn modelId="{5426A8CD-3367-4F86-AA24-D48B2FBED427}" type="presOf" srcId="{8D3C51A6-7D17-44BD-B8AA-991C491A27DC}" destId="{DD162CC7-B419-4353-9843-F2A3118996F2}" srcOrd="0" destOrd="4" presId="urn:diagrams.loki3.com/BracketList"/>
    <dgm:cxn modelId="{A051F6CD-4343-4663-A090-50CAB6BD62FD}" srcId="{CDCDF770-E90F-43DB-BAE6-124886AA9841}" destId="{FBC1C152-4B3E-49C5-9717-AF09FFCA9653}" srcOrd="7" destOrd="0" parTransId="{86D37E76-176B-45DF-8D79-BBBC02C63FAF}" sibTransId="{EB7A324B-60BC-4849-B7C0-976868F046E5}"/>
    <dgm:cxn modelId="{7CB5CECF-8B21-418B-8072-9C7D6E9B8FB9}" srcId="{CDCDF770-E90F-43DB-BAE6-124886AA9841}" destId="{5FA50BF0-5698-40E3-936D-A064BB1CA83D}" srcOrd="13" destOrd="0" parTransId="{1FADDA08-9C5F-4859-88D7-A9D2CA8219B1}" sibTransId="{CF0306FB-A172-498F-85B2-B9A100C34287}"/>
    <dgm:cxn modelId="{B400E9D4-4DF6-4CE3-BA9B-D59B7ADAA623}" srcId="{CDCDF770-E90F-43DB-BAE6-124886AA9841}" destId="{74B9802B-6C6F-412B-AEB3-E8BF1EEBD0DA}" srcOrd="5" destOrd="0" parTransId="{EF9DB3B2-F05F-4972-B8DD-F75E322027CA}" sibTransId="{47A45A3A-7312-44AD-BD96-71284D94B56D}"/>
    <dgm:cxn modelId="{EA84E4DD-9B0B-45F1-AED3-87F020E794E6}" type="presOf" srcId="{CDCDF770-E90F-43DB-BAE6-124886AA9841}" destId="{0EFF4F69-D7E4-4DC1-8FFB-80187A5964CF}" srcOrd="0" destOrd="0" presId="urn:diagrams.loki3.com/BracketList"/>
    <dgm:cxn modelId="{1066A4F2-76A5-4EF2-A089-86B4EF304666}" srcId="{CDCDF770-E90F-43DB-BAE6-124886AA9841}" destId="{21ABFC95-242C-46AC-BBD0-E6E9BD27C5C6}" srcOrd="15" destOrd="0" parTransId="{2B00C6B5-5C10-4612-8412-E326FCFF819E}" sibTransId="{433566D0-8707-4229-BFB0-3A05934DC12C}"/>
    <dgm:cxn modelId="{5D02E6FF-2BB6-4EBB-8075-048277B1FD76}" type="presOf" srcId="{60266B08-92AB-4E0C-9BBF-449CED942F41}" destId="{DD162CC7-B419-4353-9843-F2A3118996F2}" srcOrd="0" destOrd="6" presId="urn:diagrams.loki3.com/BracketList"/>
    <dgm:cxn modelId="{FF99C7A5-C98F-4539-B603-5698456A06A3}" type="presParOf" srcId="{02865067-343F-4A2A-808E-C841DC2028BC}" destId="{27D4F1BB-42C1-40E8-AB57-8D844047A7AE}" srcOrd="0" destOrd="0" presId="urn:diagrams.loki3.com/BracketList"/>
    <dgm:cxn modelId="{12746D98-BDEA-4AC1-AE48-DE0798CFEF28}" type="presParOf" srcId="{27D4F1BB-42C1-40E8-AB57-8D844047A7AE}" destId="{0EFF4F69-D7E4-4DC1-8FFB-80187A5964CF}" srcOrd="0" destOrd="0" presId="urn:diagrams.loki3.com/BracketList"/>
    <dgm:cxn modelId="{BA8B0A7A-AC39-4A01-B2B3-A35917D1B60E}" type="presParOf" srcId="{27D4F1BB-42C1-40E8-AB57-8D844047A7AE}" destId="{4030CA15-AB08-4DB2-855B-99D6A6FE8FA2}" srcOrd="1" destOrd="0" presId="urn:diagrams.loki3.com/BracketList"/>
    <dgm:cxn modelId="{1587F69A-DE13-43E0-B8E0-53E7D6E5C842}" type="presParOf" srcId="{27D4F1BB-42C1-40E8-AB57-8D844047A7AE}" destId="{E0C15F14-11EC-4799-B83E-A945C2ED3D45}" srcOrd="2" destOrd="0" presId="urn:diagrams.loki3.com/BracketList"/>
    <dgm:cxn modelId="{8872FDF5-EAEF-4F7F-B1FE-A326F22462FD}" type="presParOf" srcId="{27D4F1BB-42C1-40E8-AB57-8D844047A7AE}" destId="{DD162CC7-B419-4353-9843-F2A3118996F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945059C-D9AB-4C51-B018-A031EF1AE606}" type="doc">
      <dgm:prSet loTypeId="urn:microsoft.com/office/officeart/2005/8/layout/pyramid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A10811D-7B37-4A6E-9799-E2E1989306C9}">
      <dgm:prSet phldrT="[Text]" custT="1"/>
      <dgm:spPr/>
      <dgm:t>
        <a:bodyPr/>
        <a:lstStyle/>
        <a:p>
          <a:r>
            <a:rPr lang="en-US" sz="1800" b="1" dirty="0"/>
            <a:t>High efficiency</a:t>
          </a:r>
          <a:endParaRPr lang="en-IN" sz="1800" b="1" dirty="0"/>
        </a:p>
      </dgm:t>
    </dgm:pt>
    <dgm:pt modelId="{54AD0F25-646A-4F60-A3DE-FC9CC0583CF6}" type="parTrans" cxnId="{15B211EF-FF04-4FCD-849D-79D55596C1D2}">
      <dgm:prSet/>
      <dgm:spPr/>
      <dgm:t>
        <a:bodyPr/>
        <a:lstStyle/>
        <a:p>
          <a:endParaRPr lang="en-IN"/>
        </a:p>
      </dgm:t>
    </dgm:pt>
    <dgm:pt modelId="{28401244-1ED4-4F88-B85F-104492CC0288}" type="sibTrans" cxnId="{15B211EF-FF04-4FCD-849D-79D55596C1D2}">
      <dgm:prSet/>
      <dgm:spPr/>
      <dgm:t>
        <a:bodyPr/>
        <a:lstStyle/>
        <a:p>
          <a:endParaRPr lang="en-IN"/>
        </a:p>
      </dgm:t>
    </dgm:pt>
    <dgm:pt modelId="{97B59FC6-CA9E-4C51-A316-657B236F7853}">
      <dgm:prSet phldrT="[Text]"/>
      <dgm:spPr/>
      <dgm:t>
        <a:bodyPr/>
        <a:lstStyle/>
        <a:p>
          <a:r>
            <a:rPr lang="en-US" b="1" dirty="0"/>
            <a:t>Radiation resistance</a:t>
          </a:r>
          <a:endParaRPr lang="en-IN" b="1" dirty="0"/>
        </a:p>
      </dgm:t>
    </dgm:pt>
    <dgm:pt modelId="{13374F4B-05AC-412E-B2D6-43C783D9889C}" type="parTrans" cxnId="{C8518EFB-C862-430A-A1B0-005CEECFAB68}">
      <dgm:prSet/>
      <dgm:spPr/>
      <dgm:t>
        <a:bodyPr/>
        <a:lstStyle/>
        <a:p>
          <a:endParaRPr lang="en-IN"/>
        </a:p>
      </dgm:t>
    </dgm:pt>
    <dgm:pt modelId="{C543EE9E-4286-4F5F-9332-96094904E74C}" type="sibTrans" cxnId="{C8518EFB-C862-430A-A1B0-005CEECFAB68}">
      <dgm:prSet/>
      <dgm:spPr/>
      <dgm:t>
        <a:bodyPr/>
        <a:lstStyle/>
        <a:p>
          <a:endParaRPr lang="en-IN"/>
        </a:p>
      </dgm:t>
    </dgm:pt>
    <dgm:pt modelId="{999F9660-26E5-4C96-B09B-59E0597FB9DC}">
      <dgm:prSet phldrT="[Text]"/>
      <dgm:spPr/>
      <dgm:t>
        <a:bodyPr/>
        <a:lstStyle/>
        <a:p>
          <a:r>
            <a:rPr lang="en-US" b="1" dirty="0"/>
            <a:t>Lightweight</a:t>
          </a:r>
          <a:endParaRPr lang="en-IN" b="1" dirty="0"/>
        </a:p>
      </dgm:t>
    </dgm:pt>
    <dgm:pt modelId="{0821DA48-0BAC-4A99-BAC0-360C6B44915E}" type="parTrans" cxnId="{929C0550-4258-430D-8A53-BA0B46329FE1}">
      <dgm:prSet/>
      <dgm:spPr/>
      <dgm:t>
        <a:bodyPr/>
        <a:lstStyle/>
        <a:p>
          <a:endParaRPr lang="en-IN"/>
        </a:p>
      </dgm:t>
    </dgm:pt>
    <dgm:pt modelId="{96FD2BD7-0F75-45F3-B1AC-B9F66BA38013}" type="sibTrans" cxnId="{929C0550-4258-430D-8A53-BA0B46329FE1}">
      <dgm:prSet/>
      <dgm:spPr/>
      <dgm:t>
        <a:bodyPr/>
        <a:lstStyle/>
        <a:p>
          <a:endParaRPr lang="en-IN"/>
        </a:p>
      </dgm:t>
    </dgm:pt>
    <dgm:pt modelId="{3E1B3F6E-626A-4930-9AC6-A8ABEED7C703}">
      <dgm:prSet phldrT="[Text]" custT="1"/>
      <dgm:spPr/>
      <dgm:t>
        <a:bodyPr/>
        <a:lstStyle/>
        <a:p>
          <a:r>
            <a:rPr lang="en-US" sz="1800" b="1" dirty="0"/>
            <a:t>Thermal stability</a:t>
          </a:r>
          <a:endParaRPr lang="en-IN" sz="1800" b="1" dirty="0"/>
        </a:p>
      </dgm:t>
    </dgm:pt>
    <dgm:pt modelId="{5882B502-D34B-43ED-AEC3-43CD015A496B}" type="parTrans" cxnId="{DB049613-BE5D-41B6-9A7D-E2D612184AB7}">
      <dgm:prSet/>
      <dgm:spPr/>
      <dgm:t>
        <a:bodyPr/>
        <a:lstStyle/>
        <a:p>
          <a:endParaRPr lang="en-IN"/>
        </a:p>
      </dgm:t>
    </dgm:pt>
    <dgm:pt modelId="{F0A8880D-D99C-4E1A-8774-833144335438}" type="sibTrans" cxnId="{DB049613-BE5D-41B6-9A7D-E2D612184AB7}">
      <dgm:prSet/>
      <dgm:spPr/>
      <dgm:t>
        <a:bodyPr/>
        <a:lstStyle/>
        <a:p>
          <a:endParaRPr lang="en-IN"/>
        </a:p>
      </dgm:t>
    </dgm:pt>
    <dgm:pt modelId="{2F50CFD4-EF7D-43A5-AD73-EB74330A494E}" type="pres">
      <dgm:prSet presAssocID="{8945059C-D9AB-4C51-B018-A031EF1AE606}" presName="compositeShape" presStyleCnt="0">
        <dgm:presLayoutVars>
          <dgm:dir/>
          <dgm:resizeHandles/>
        </dgm:presLayoutVars>
      </dgm:prSet>
      <dgm:spPr/>
    </dgm:pt>
    <dgm:pt modelId="{045BFA77-CF8F-4B3A-B46D-B63F8E3C12F9}" type="pres">
      <dgm:prSet presAssocID="{8945059C-D9AB-4C51-B018-A031EF1AE606}" presName="pyramid" presStyleLbl="node1" presStyleIdx="0" presStyleCnt="1"/>
      <dgm:spPr/>
    </dgm:pt>
    <dgm:pt modelId="{64ADCE45-4D82-4899-9325-8E9AD719F4AF}" type="pres">
      <dgm:prSet presAssocID="{8945059C-D9AB-4C51-B018-A031EF1AE606}" presName="theList" presStyleCnt="0"/>
      <dgm:spPr/>
    </dgm:pt>
    <dgm:pt modelId="{7965E351-83A3-4B0A-9DDE-291DD55D01E7}" type="pres">
      <dgm:prSet presAssocID="{CA10811D-7B37-4A6E-9799-E2E1989306C9}" presName="aNode" presStyleLbl="fgAcc1" presStyleIdx="0" presStyleCnt="4">
        <dgm:presLayoutVars>
          <dgm:bulletEnabled val="1"/>
        </dgm:presLayoutVars>
      </dgm:prSet>
      <dgm:spPr/>
    </dgm:pt>
    <dgm:pt modelId="{6E49F635-70E8-41B0-A949-31665E2A1F5A}" type="pres">
      <dgm:prSet presAssocID="{CA10811D-7B37-4A6E-9799-E2E1989306C9}" presName="aSpace" presStyleCnt="0"/>
      <dgm:spPr/>
    </dgm:pt>
    <dgm:pt modelId="{47F76F48-F949-4CBD-B510-8C3F2C0841FF}" type="pres">
      <dgm:prSet presAssocID="{3E1B3F6E-626A-4930-9AC6-A8ABEED7C703}" presName="aNode" presStyleLbl="fgAcc1" presStyleIdx="1" presStyleCnt="4">
        <dgm:presLayoutVars>
          <dgm:bulletEnabled val="1"/>
        </dgm:presLayoutVars>
      </dgm:prSet>
      <dgm:spPr/>
    </dgm:pt>
    <dgm:pt modelId="{7F6A50DF-AC6B-4F09-AD89-F6BD0E01F412}" type="pres">
      <dgm:prSet presAssocID="{3E1B3F6E-626A-4930-9AC6-A8ABEED7C703}" presName="aSpace" presStyleCnt="0"/>
      <dgm:spPr/>
    </dgm:pt>
    <dgm:pt modelId="{D9B1C38C-B1C8-471C-98DA-1B34623411F7}" type="pres">
      <dgm:prSet presAssocID="{97B59FC6-CA9E-4C51-A316-657B236F7853}" presName="aNode" presStyleLbl="fgAcc1" presStyleIdx="2" presStyleCnt="4">
        <dgm:presLayoutVars>
          <dgm:bulletEnabled val="1"/>
        </dgm:presLayoutVars>
      </dgm:prSet>
      <dgm:spPr/>
    </dgm:pt>
    <dgm:pt modelId="{B0805B38-BF11-4FC3-A5C4-EEE6AF1EBFE5}" type="pres">
      <dgm:prSet presAssocID="{97B59FC6-CA9E-4C51-A316-657B236F7853}" presName="aSpace" presStyleCnt="0"/>
      <dgm:spPr/>
    </dgm:pt>
    <dgm:pt modelId="{4E645D36-D2FD-4804-A267-E431955B4CFE}" type="pres">
      <dgm:prSet presAssocID="{999F9660-26E5-4C96-B09B-59E0597FB9DC}" presName="aNode" presStyleLbl="fgAcc1" presStyleIdx="3" presStyleCnt="4">
        <dgm:presLayoutVars>
          <dgm:bulletEnabled val="1"/>
        </dgm:presLayoutVars>
      </dgm:prSet>
      <dgm:spPr/>
    </dgm:pt>
    <dgm:pt modelId="{19DFDBCF-B8C3-41B7-8075-A92B8ED54387}" type="pres">
      <dgm:prSet presAssocID="{999F9660-26E5-4C96-B09B-59E0597FB9DC}" presName="aSpace" presStyleCnt="0"/>
      <dgm:spPr/>
    </dgm:pt>
  </dgm:ptLst>
  <dgm:cxnLst>
    <dgm:cxn modelId="{DB049613-BE5D-41B6-9A7D-E2D612184AB7}" srcId="{8945059C-D9AB-4C51-B018-A031EF1AE606}" destId="{3E1B3F6E-626A-4930-9AC6-A8ABEED7C703}" srcOrd="1" destOrd="0" parTransId="{5882B502-D34B-43ED-AEC3-43CD015A496B}" sibTransId="{F0A8880D-D99C-4E1A-8774-833144335438}"/>
    <dgm:cxn modelId="{929C0550-4258-430D-8A53-BA0B46329FE1}" srcId="{8945059C-D9AB-4C51-B018-A031EF1AE606}" destId="{999F9660-26E5-4C96-B09B-59E0597FB9DC}" srcOrd="3" destOrd="0" parTransId="{0821DA48-0BAC-4A99-BAC0-360C6B44915E}" sibTransId="{96FD2BD7-0F75-45F3-B1AC-B9F66BA38013}"/>
    <dgm:cxn modelId="{06785392-653A-4C0D-A583-26B5B34592F7}" type="presOf" srcId="{999F9660-26E5-4C96-B09B-59E0597FB9DC}" destId="{4E645D36-D2FD-4804-A267-E431955B4CFE}" srcOrd="0" destOrd="0" presId="urn:microsoft.com/office/officeart/2005/8/layout/pyramid2"/>
    <dgm:cxn modelId="{DDA7C7A5-E061-4189-923E-11C89D6E16C9}" type="presOf" srcId="{97B59FC6-CA9E-4C51-A316-657B236F7853}" destId="{D9B1C38C-B1C8-471C-98DA-1B34623411F7}" srcOrd="0" destOrd="0" presId="urn:microsoft.com/office/officeart/2005/8/layout/pyramid2"/>
    <dgm:cxn modelId="{51835CD1-96F8-4CF5-9A00-4132F47CA811}" type="presOf" srcId="{8945059C-D9AB-4C51-B018-A031EF1AE606}" destId="{2F50CFD4-EF7D-43A5-AD73-EB74330A494E}" srcOrd="0" destOrd="0" presId="urn:microsoft.com/office/officeart/2005/8/layout/pyramid2"/>
    <dgm:cxn modelId="{15B211EF-FF04-4FCD-849D-79D55596C1D2}" srcId="{8945059C-D9AB-4C51-B018-A031EF1AE606}" destId="{CA10811D-7B37-4A6E-9799-E2E1989306C9}" srcOrd="0" destOrd="0" parTransId="{54AD0F25-646A-4F60-A3DE-FC9CC0583CF6}" sibTransId="{28401244-1ED4-4F88-B85F-104492CC0288}"/>
    <dgm:cxn modelId="{74774AF1-A03F-43D0-B070-0E34D03CFD29}" type="presOf" srcId="{CA10811D-7B37-4A6E-9799-E2E1989306C9}" destId="{7965E351-83A3-4B0A-9DDE-291DD55D01E7}" srcOrd="0" destOrd="0" presId="urn:microsoft.com/office/officeart/2005/8/layout/pyramid2"/>
    <dgm:cxn modelId="{5B856DF7-9EFC-43F2-9F90-175B0DFFCD89}" type="presOf" srcId="{3E1B3F6E-626A-4930-9AC6-A8ABEED7C703}" destId="{47F76F48-F949-4CBD-B510-8C3F2C0841FF}" srcOrd="0" destOrd="0" presId="urn:microsoft.com/office/officeart/2005/8/layout/pyramid2"/>
    <dgm:cxn modelId="{C8518EFB-C862-430A-A1B0-005CEECFAB68}" srcId="{8945059C-D9AB-4C51-B018-A031EF1AE606}" destId="{97B59FC6-CA9E-4C51-A316-657B236F7853}" srcOrd="2" destOrd="0" parTransId="{13374F4B-05AC-412E-B2D6-43C783D9889C}" sibTransId="{C543EE9E-4286-4F5F-9332-96094904E74C}"/>
    <dgm:cxn modelId="{19DD7C83-D04F-4A92-92F9-395B99D40DF4}" type="presParOf" srcId="{2F50CFD4-EF7D-43A5-AD73-EB74330A494E}" destId="{045BFA77-CF8F-4B3A-B46D-B63F8E3C12F9}" srcOrd="0" destOrd="0" presId="urn:microsoft.com/office/officeart/2005/8/layout/pyramid2"/>
    <dgm:cxn modelId="{CB26C66F-C8E7-40B9-B12E-9FCA548F7922}" type="presParOf" srcId="{2F50CFD4-EF7D-43A5-AD73-EB74330A494E}" destId="{64ADCE45-4D82-4899-9325-8E9AD719F4AF}" srcOrd="1" destOrd="0" presId="urn:microsoft.com/office/officeart/2005/8/layout/pyramid2"/>
    <dgm:cxn modelId="{B425AA24-BD18-4BD3-B34B-D8A4CA796F61}" type="presParOf" srcId="{64ADCE45-4D82-4899-9325-8E9AD719F4AF}" destId="{7965E351-83A3-4B0A-9DDE-291DD55D01E7}" srcOrd="0" destOrd="0" presId="urn:microsoft.com/office/officeart/2005/8/layout/pyramid2"/>
    <dgm:cxn modelId="{6E60B82C-FFFB-4798-B2DD-8D842F308488}" type="presParOf" srcId="{64ADCE45-4D82-4899-9325-8E9AD719F4AF}" destId="{6E49F635-70E8-41B0-A949-31665E2A1F5A}" srcOrd="1" destOrd="0" presId="urn:microsoft.com/office/officeart/2005/8/layout/pyramid2"/>
    <dgm:cxn modelId="{4DBD960A-72AF-46C9-9040-51345347BFF8}" type="presParOf" srcId="{64ADCE45-4D82-4899-9325-8E9AD719F4AF}" destId="{47F76F48-F949-4CBD-B510-8C3F2C0841FF}" srcOrd="2" destOrd="0" presId="urn:microsoft.com/office/officeart/2005/8/layout/pyramid2"/>
    <dgm:cxn modelId="{059B3706-2278-481F-910D-538259A427B4}" type="presParOf" srcId="{64ADCE45-4D82-4899-9325-8E9AD719F4AF}" destId="{7F6A50DF-AC6B-4F09-AD89-F6BD0E01F412}" srcOrd="3" destOrd="0" presId="urn:microsoft.com/office/officeart/2005/8/layout/pyramid2"/>
    <dgm:cxn modelId="{4269CDDE-BD94-4A45-9F60-2B35BFA7C278}" type="presParOf" srcId="{64ADCE45-4D82-4899-9325-8E9AD719F4AF}" destId="{D9B1C38C-B1C8-471C-98DA-1B34623411F7}" srcOrd="4" destOrd="0" presId="urn:microsoft.com/office/officeart/2005/8/layout/pyramid2"/>
    <dgm:cxn modelId="{FBC85D9A-7AC2-414F-8B45-869930CC68AE}" type="presParOf" srcId="{64ADCE45-4D82-4899-9325-8E9AD719F4AF}" destId="{B0805B38-BF11-4FC3-A5C4-EEE6AF1EBFE5}" srcOrd="5" destOrd="0" presId="urn:microsoft.com/office/officeart/2005/8/layout/pyramid2"/>
    <dgm:cxn modelId="{4D8FAC67-C6BF-4CDD-B4BA-65FB50760278}" type="presParOf" srcId="{64ADCE45-4D82-4899-9325-8E9AD719F4AF}" destId="{4E645D36-D2FD-4804-A267-E431955B4CFE}" srcOrd="6" destOrd="0" presId="urn:microsoft.com/office/officeart/2005/8/layout/pyramid2"/>
    <dgm:cxn modelId="{9B5859BC-4C9C-4CF8-9A37-0AD5C933BB62}" type="presParOf" srcId="{64ADCE45-4D82-4899-9325-8E9AD719F4AF}" destId="{19DFDBCF-B8C3-41B7-8075-A92B8ED54387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410FF3-7EB4-4F0D-ADB0-9E2366EDF1D0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1E5D084-10CA-4CAE-A122-2E8B0211BFA3}">
      <dgm:prSet phldrT="[Text]"/>
      <dgm:spPr/>
      <dgm:t>
        <a:bodyPr/>
        <a:lstStyle/>
        <a:p>
          <a:endParaRPr lang="en-IN" dirty="0"/>
        </a:p>
      </dgm:t>
    </dgm:pt>
    <dgm:pt modelId="{87C64EF9-7993-4964-934B-7832E7FC66EE}" type="parTrans" cxnId="{9192FFCD-E64A-46AE-AAE8-7E3ED2C95A88}">
      <dgm:prSet/>
      <dgm:spPr/>
      <dgm:t>
        <a:bodyPr/>
        <a:lstStyle/>
        <a:p>
          <a:endParaRPr lang="en-IN"/>
        </a:p>
      </dgm:t>
    </dgm:pt>
    <dgm:pt modelId="{167E2590-6550-44C9-AB57-FA928F61A815}" type="sibTrans" cxnId="{9192FFCD-E64A-46AE-AAE8-7E3ED2C95A88}">
      <dgm:prSet/>
      <dgm:spPr/>
      <dgm:t>
        <a:bodyPr/>
        <a:lstStyle/>
        <a:p>
          <a:endParaRPr lang="en-IN"/>
        </a:p>
      </dgm:t>
    </dgm:pt>
    <dgm:pt modelId="{935DA2DA-4F9C-4CF3-84FF-66756F086289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b="1" dirty="0"/>
            <a:t>Corrosion resistance in harsh condition of </a:t>
          </a:r>
          <a:r>
            <a:rPr lang="en-US" sz="1800" b="1" dirty="0" err="1"/>
            <a:t>venus</a:t>
          </a:r>
          <a:endParaRPr lang="en-IN" sz="1800" b="1" dirty="0"/>
        </a:p>
      </dgm:t>
    </dgm:pt>
    <dgm:pt modelId="{27AFE708-7994-47B2-A7CF-4123DEEE2D69}" type="parTrans" cxnId="{F34CEF46-57C9-4209-A787-A672DC405762}">
      <dgm:prSet/>
      <dgm:spPr/>
      <dgm:t>
        <a:bodyPr/>
        <a:lstStyle/>
        <a:p>
          <a:endParaRPr lang="en-IN"/>
        </a:p>
      </dgm:t>
    </dgm:pt>
    <dgm:pt modelId="{0740DC0C-C359-40FD-AE26-77A43B1BE79B}" type="sibTrans" cxnId="{F34CEF46-57C9-4209-A787-A672DC405762}">
      <dgm:prSet/>
      <dgm:spPr/>
      <dgm:t>
        <a:bodyPr/>
        <a:lstStyle/>
        <a:p>
          <a:endParaRPr lang="en-IN"/>
        </a:p>
      </dgm:t>
    </dgm:pt>
    <dgm:pt modelId="{969AE17B-74C2-46C3-BAEC-92970B856A74}">
      <dgm:prSet phldrT="[Text]" custT="1"/>
      <dgm:spPr/>
      <dgm:t>
        <a:bodyPr/>
        <a:lstStyle/>
        <a:p>
          <a:r>
            <a:rPr lang="en-US" sz="1800" b="1" dirty="0"/>
            <a:t>Maintain  mechanical properties at </a:t>
          </a:r>
          <a:r>
            <a:rPr lang="en-US" sz="1800" b="1" dirty="0" err="1"/>
            <a:t>elevent</a:t>
          </a:r>
          <a:r>
            <a:rPr lang="en-US" sz="1800" b="1" dirty="0"/>
            <a:t> temperature</a:t>
          </a:r>
          <a:endParaRPr lang="en-IN" sz="1800" b="1" dirty="0"/>
        </a:p>
      </dgm:t>
    </dgm:pt>
    <dgm:pt modelId="{326F3446-3A0A-4FE9-AD21-243C39912523}" type="parTrans" cxnId="{70E58EE9-844D-4987-B0CD-0224C4105D0F}">
      <dgm:prSet/>
      <dgm:spPr/>
      <dgm:t>
        <a:bodyPr/>
        <a:lstStyle/>
        <a:p>
          <a:endParaRPr lang="en-IN"/>
        </a:p>
      </dgm:t>
    </dgm:pt>
    <dgm:pt modelId="{DBD5EA87-7357-4BC1-B912-425D30A42899}" type="sibTrans" cxnId="{70E58EE9-844D-4987-B0CD-0224C4105D0F}">
      <dgm:prSet/>
      <dgm:spPr/>
      <dgm:t>
        <a:bodyPr/>
        <a:lstStyle/>
        <a:p>
          <a:endParaRPr lang="en-IN"/>
        </a:p>
      </dgm:t>
    </dgm:pt>
    <dgm:pt modelId="{611CA555-7841-4CD7-B85A-264D0F977132}">
      <dgm:prSet phldrT="[Text]" custT="1"/>
      <dgm:spPr/>
      <dgm:t>
        <a:bodyPr/>
        <a:lstStyle/>
        <a:p>
          <a:endParaRPr lang="en-IN" sz="1800" b="1" dirty="0"/>
        </a:p>
      </dgm:t>
    </dgm:pt>
    <dgm:pt modelId="{AAA78BA2-3A2E-49D7-9ACC-1B24309AB850}" type="parTrans" cxnId="{A088280F-F05D-4009-AA10-9D914DB52E69}">
      <dgm:prSet/>
      <dgm:spPr/>
      <dgm:t>
        <a:bodyPr/>
        <a:lstStyle/>
        <a:p>
          <a:endParaRPr lang="en-IN"/>
        </a:p>
      </dgm:t>
    </dgm:pt>
    <dgm:pt modelId="{4A9E73DC-F106-44AE-B178-BBF3201D6C14}" type="sibTrans" cxnId="{A088280F-F05D-4009-AA10-9D914DB52E69}">
      <dgm:prSet/>
      <dgm:spPr/>
      <dgm:t>
        <a:bodyPr/>
        <a:lstStyle/>
        <a:p>
          <a:endParaRPr lang="en-IN"/>
        </a:p>
      </dgm:t>
    </dgm:pt>
    <dgm:pt modelId="{4CDB42D1-9D23-46A9-A67F-A9AEE8D887AC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b="1" dirty="0"/>
            <a:t> </a:t>
          </a:r>
          <a:r>
            <a:rPr lang="en-US" sz="1800" b="1" dirty="0" err="1"/>
            <a:t>Reduse</a:t>
          </a:r>
          <a:r>
            <a:rPr lang="en-US" sz="1800" b="1" dirty="0"/>
            <a:t> overall satellite weight , improve launch efficiency</a:t>
          </a:r>
          <a:endParaRPr lang="en-IN" sz="1800" b="1" dirty="0"/>
        </a:p>
      </dgm:t>
    </dgm:pt>
    <dgm:pt modelId="{51593232-6AC1-4289-A88F-69E610233561}" type="parTrans" cxnId="{3616D6FE-6734-4571-B7EC-587F85BE3CAA}">
      <dgm:prSet/>
      <dgm:spPr/>
      <dgm:t>
        <a:bodyPr/>
        <a:lstStyle/>
        <a:p>
          <a:endParaRPr lang="en-IN"/>
        </a:p>
      </dgm:t>
    </dgm:pt>
    <dgm:pt modelId="{7FD34967-33CE-4191-9A97-9BB4E9152B22}" type="sibTrans" cxnId="{3616D6FE-6734-4571-B7EC-587F85BE3CAA}">
      <dgm:prSet/>
      <dgm:spPr/>
      <dgm:t>
        <a:bodyPr/>
        <a:lstStyle/>
        <a:p>
          <a:endParaRPr lang="en-IN"/>
        </a:p>
      </dgm:t>
    </dgm:pt>
    <dgm:pt modelId="{2829B33B-9950-46A7-8E0B-D164C23D672E}">
      <dgm:prSet phldrT="[Text]" custT="1"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IN" sz="1800" b="1" dirty="0"/>
        </a:p>
      </dgm:t>
    </dgm:pt>
    <dgm:pt modelId="{F52C897F-CE78-45F8-9C02-14EF3C1E01E5}" type="parTrans" cxnId="{2431D7CC-26CE-4318-86F1-965567EC6655}">
      <dgm:prSet/>
      <dgm:spPr/>
      <dgm:t>
        <a:bodyPr/>
        <a:lstStyle/>
        <a:p>
          <a:endParaRPr lang="en-IN"/>
        </a:p>
      </dgm:t>
    </dgm:pt>
    <dgm:pt modelId="{44EE9735-D627-423F-8683-7C4E7EBC246B}" type="sibTrans" cxnId="{2431D7CC-26CE-4318-86F1-965567EC6655}">
      <dgm:prSet/>
      <dgm:spPr/>
      <dgm:t>
        <a:bodyPr/>
        <a:lstStyle/>
        <a:p>
          <a:endParaRPr lang="en-IN"/>
        </a:p>
      </dgm:t>
    </dgm:pt>
    <dgm:pt modelId="{D4F0B712-A907-4A33-97C4-91CEFB3C6647}" type="pres">
      <dgm:prSet presAssocID="{C9410FF3-7EB4-4F0D-ADB0-9E2366EDF1D0}" presName="Name0" presStyleCnt="0">
        <dgm:presLayoutVars>
          <dgm:chMax/>
          <dgm:chPref/>
          <dgm:dir/>
        </dgm:presLayoutVars>
      </dgm:prSet>
      <dgm:spPr/>
    </dgm:pt>
    <dgm:pt modelId="{10408130-DE74-467E-BD7B-53A18BE8D4E6}" type="pres">
      <dgm:prSet presAssocID="{21E5D084-10CA-4CAE-A122-2E8B0211BFA3}" presName="parenttextcomposite" presStyleCnt="0"/>
      <dgm:spPr/>
    </dgm:pt>
    <dgm:pt modelId="{AFF26FF9-1B85-4BE8-A2C8-50BD7887D1BF}" type="pres">
      <dgm:prSet presAssocID="{21E5D084-10CA-4CAE-A122-2E8B0211BFA3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A39E90B0-8ED8-42CC-A4F9-65978FC88905}" type="pres">
      <dgm:prSet presAssocID="{21E5D084-10CA-4CAE-A122-2E8B0211BFA3}" presName="composite" presStyleCnt="0"/>
      <dgm:spPr/>
    </dgm:pt>
    <dgm:pt modelId="{3EF5324C-2693-406E-9613-FEF73A14CBBC}" type="pres">
      <dgm:prSet presAssocID="{21E5D084-10CA-4CAE-A122-2E8B0211BFA3}" presName="chevron1" presStyleLbl="alignNode1" presStyleIdx="0" presStyleCnt="21"/>
      <dgm:spPr/>
    </dgm:pt>
    <dgm:pt modelId="{444FD712-CEC3-472C-B12E-21C9210F8B13}" type="pres">
      <dgm:prSet presAssocID="{21E5D084-10CA-4CAE-A122-2E8B0211BFA3}" presName="chevron2" presStyleLbl="alignNode1" presStyleIdx="1" presStyleCnt="21"/>
      <dgm:spPr/>
    </dgm:pt>
    <dgm:pt modelId="{9192F3F3-CBEE-43D4-9FD9-90FCE5AFCB73}" type="pres">
      <dgm:prSet presAssocID="{21E5D084-10CA-4CAE-A122-2E8B0211BFA3}" presName="chevron3" presStyleLbl="alignNode1" presStyleIdx="2" presStyleCnt="21"/>
      <dgm:spPr/>
    </dgm:pt>
    <dgm:pt modelId="{E187CC32-BD2D-4DFF-A411-7621DFE0DDA0}" type="pres">
      <dgm:prSet presAssocID="{21E5D084-10CA-4CAE-A122-2E8B0211BFA3}" presName="chevron4" presStyleLbl="alignNode1" presStyleIdx="3" presStyleCnt="21"/>
      <dgm:spPr/>
    </dgm:pt>
    <dgm:pt modelId="{99F3F4F7-7D55-47C7-9CE8-E2992820B340}" type="pres">
      <dgm:prSet presAssocID="{21E5D084-10CA-4CAE-A122-2E8B0211BFA3}" presName="chevron5" presStyleLbl="alignNode1" presStyleIdx="4" presStyleCnt="21"/>
      <dgm:spPr/>
    </dgm:pt>
    <dgm:pt modelId="{A5D0EBFC-B610-4849-93D5-14F616898536}" type="pres">
      <dgm:prSet presAssocID="{21E5D084-10CA-4CAE-A122-2E8B0211BFA3}" presName="chevron6" presStyleLbl="alignNode1" presStyleIdx="5" presStyleCnt="21"/>
      <dgm:spPr/>
    </dgm:pt>
    <dgm:pt modelId="{D9E8FBB0-0D38-4B69-BDF4-AC14D147AEDF}" type="pres">
      <dgm:prSet presAssocID="{21E5D084-10CA-4CAE-A122-2E8B0211BFA3}" presName="chevron7" presStyleLbl="alignNode1" presStyleIdx="6" presStyleCnt="21"/>
      <dgm:spPr/>
    </dgm:pt>
    <dgm:pt modelId="{361FBBC8-8047-45DF-8048-722C9C430F38}" type="pres">
      <dgm:prSet presAssocID="{21E5D084-10CA-4CAE-A122-2E8B0211BFA3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</dgm:pt>
    <dgm:pt modelId="{A1916370-B76D-4525-AE4E-8F07BB9A2144}" type="pres">
      <dgm:prSet presAssocID="{167E2590-6550-44C9-AB57-FA928F61A815}" presName="sibTrans" presStyleCnt="0"/>
      <dgm:spPr/>
    </dgm:pt>
    <dgm:pt modelId="{292120AA-1281-4F7D-8CCB-3674FD196B27}" type="pres">
      <dgm:prSet presAssocID="{2829B33B-9950-46A7-8E0B-D164C23D672E}" presName="parenttextcomposite" presStyleCnt="0"/>
      <dgm:spPr/>
    </dgm:pt>
    <dgm:pt modelId="{DCC59EB5-0EE1-4BE9-885C-A340F1162A86}" type="pres">
      <dgm:prSet presAssocID="{2829B33B-9950-46A7-8E0B-D164C23D672E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67AC5FDD-8BD9-4B4D-A994-A942F5B61563}" type="pres">
      <dgm:prSet presAssocID="{2829B33B-9950-46A7-8E0B-D164C23D672E}" presName="composite" presStyleCnt="0"/>
      <dgm:spPr/>
    </dgm:pt>
    <dgm:pt modelId="{D4B84E13-8FB8-4D90-A4D7-767B59559BDE}" type="pres">
      <dgm:prSet presAssocID="{2829B33B-9950-46A7-8E0B-D164C23D672E}" presName="chevron1" presStyleLbl="alignNode1" presStyleIdx="7" presStyleCnt="21"/>
      <dgm:spPr/>
    </dgm:pt>
    <dgm:pt modelId="{CEFDB798-17D1-4916-94D9-6E986A025204}" type="pres">
      <dgm:prSet presAssocID="{2829B33B-9950-46A7-8E0B-D164C23D672E}" presName="chevron2" presStyleLbl="alignNode1" presStyleIdx="8" presStyleCnt="21"/>
      <dgm:spPr/>
    </dgm:pt>
    <dgm:pt modelId="{B88B9124-79D9-4C0C-9CE8-FF5470EC779B}" type="pres">
      <dgm:prSet presAssocID="{2829B33B-9950-46A7-8E0B-D164C23D672E}" presName="chevron3" presStyleLbl="alignNode1" presStyleIdx="9" presStyleCnt="21"/>
      <dgm:spPr/>
    </dgm:pt>
    <dgm:pt modelId="{BB1BA42E-C5F3-40D0-B63C-E86CF98D3A52}" type="pres">
      <dgm:prSet presAssocID="{2829B33B-9950-46A7-8E0B-D164C23D672E}" presName="chevron4" presStyleLbl="alignNode1" presStyleIdx="10" presStyleCnt="21"/>
      <dgm:spPr/>
    </dgm:pt>
    <dgm:pt modelId="{68A1AD12-E524-4892-9956-9C2B420BD037}" type="pres">
      <dgm:prSet presAssocID="{2829B33B-9950-46A7-8E0B-D164C23D672E}" presName="chevron5" presStyleLbl="alignNode1" presStyleIdx="11" presStyleCnt="21"/>
      <dgm:spPr/>
    </dgm:pt>
    <dgm:pt modelId="{B6D7A694-9803-4CC3-8781-4F08B94F0A44}" type="pres">
      <dgm:prSet presAssocID="{2829B33B-9950-46A7-8E0B-D164C23D672E}" presName="chevron6" presStyleLbl="alignNode1" presStyleIdx="12" presStyleCnt="21"/>
      <dgm:spPr/>
    </dgm:pt>
    <dgm:pt modelId="{76FE1712-0D5C-480D-92D7-2A413EE514F7}" type="pres">
      <dgm:prSet presAssocID="{2829B33B-9950-46A7-8E0B-D164C23D672E}" presName="chevron7" presStyleLbl="alignNode1" presStyleIdx="13" presStyleCnt="21"/>
      <dgm:spPr/>
    </dgm:pt>
    <dgm:pt modelId="{00F79600-69F3-48D3-A318-3BD61BF54304}" type="pres">
      <dgm:prSet presAssocID="{2829B33B-9950-46A7-8E0B-D164C23D672E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</dgm:pt>
    <dgm:pt modelId="{F9D6CFD1-78B0-422D-8843-3F53B2F0692A}" type="pres">
      <dgm:prSet presAssocID="{44EE9735-D627-423F-8683-7C4E7EBC246B}" presName="sibTrans" presStyleCnt="0"/>
      <dgm:spPr/>
    </dgm:pt>
    <dgm:pt modelId="{E90D537B-F50A-47EA-AE05-7E75E35B7F6D}" type="pres">
      <dgm:prSet presAssocID="{611CA555-7841-4CD7-B85A-264D0F977132}" presName="parenttextcomposite" presStyleCnt="0"/>
      <dgm:spPr/>
    </dgm:pt>
    <dgm:pt modelId="{08F2E406-D675-4B81-B3E7-26B270FBFED5}" type="pres">
      <dgm:prSet presAssocID="{611CA555-7841-4CD7-B85A-264D0F977132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B9621292-80CA-4C44-A922-E0FD3090098E}" type="pres">
      <dgm:prSet presAssocID="{611CA555-7841-4CD7-B85A-264D0F977132}" presName="composite" presStyleCnt="0"/>
      <dgm:spPr/>
    </dgm:pt>
    <dgm:pt modelId="{A0135A8B-6474-41D9-AD68-7CE59758AD1D}" type="pres">
      <dgm:prSet presAssocID="{611CA555-7841-4CD7-B85A-264D0F977132}" presName="chevron1" presStyleLbl="alignNode1" presStyleIdx="14" presStyleCnt="21"/>
      <dgm:spPr/>
    </dgm:pt>
    <dgm:pt modelId="{4C2FBBA8-8AD6-4149-837B-D4A3E29EB573}" type="pres">
      <dgm:prSet presAssocID="{611CA555-7841-4CD7-B85A-264D0F977132}" presName="chevron2" presStyleLbl="alignNode1" presStyleIdx="15" presStyleCnt="21"/>
      <dgm:spPr/>
    </dgm:pt>
    <dgm:pt modelId="{5CBF48AC-AD3C-4D7E-926F-8DAD8BA7A6B7}" type="pres">
      <dgm:prSet presAssocID="{611CA555-7841-4CD7-B85A-264D0F977132}" presName="chevron3" presStyleLbl="alignNode1" presStyleIdx="16" presStyleCnt="21"/>
      <dgm:spPr/>
    </dgm:pt>
    <dgm:pt modelId="{79FF1D84-8740-49A6-B59B-822268BE2F3E}" type="pres">
      <dgm:prSet presAssocID="{611CA555-7841-4CD7-B85A-264D0F977132}" presName="chevron4" presStyleLbl="alignNode1" presStyleIdx="17" presStyleCnt="21"/>
      <dgm:spPr/>
    </dgm:pt>
    <dgm:pt modelId="{2ADBAAD8-6AB8-4A4A-B3AF-EBB25D33EADF}" type="pres">
      <dgm:prSet presAssocID="{611CA555-7841-4CD7-B85A-264D0F977132}" presName="chevron5" presStyleLbl="alignNode1" presStyleIdx="18" presStyleCnt="21"/>
      <dgm:spPr/>
    </dgm:pt>
    <dgm:pt modelId="{EAA5132B-7890-4CFA-A911-1B094CD4DE01}" type="pres">
      <dgm:prSet presAssocID="{611CA555-7841-4CD7-B85A-264D0F977132}" presName="chevron6" presStyleLbl="alignNode1" presStyleIdx="19" presStyleCnt="21"/>
      <dgm:spPr/>
    </dgm:pt>
    <dgm:pt modelId="{3AB75F6D-12A4-4857-82A4-A3442509B8BA}" type="pres">
      <dgm:prSet presAssocID="{611CA555-7841-4CD7-B85A-264D0F977132}" presName="chevron7" presStyleLbl="alignNode1" presStyleIdx="20" presStyleCnt="21"/>
      <dgm:spPr/>
    </dgm:pt>
    <dgm:pt modelId="{A8B8524B-C673-4E58-B074-C3EF8D76277F}" type="pres">
      <dgm:prSet presAssocID="{611CA555-7841-4CD7-B85A-264D0F977132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09AE8600-F207-49D4-84B5-967CF85BFBFB}" type="presOf" srcId="{C9410FF3-7EB4-4F0D-ADB0-9E2366EDF1D0}" destId="{D4F0B712-A907-4A33-97C4-91CEFB3C6647}" srcOrd="0" destOrd="0" presId="urn:microsoft.com/office/officeart/2008/layout/VerticalAccentList"/>
    <dgm:cxn modelId="{EC75C206-6564-452B-8130-B4EC2392E2BD}" type="presOf" srcId="{4CDB42D1-9D23-46A9-A67F-A9AEE8D887AC}" destId="{00F79600-69F3-48D3-A318-3BD61BF54304}" srcOrd="0" destOrd="0" presId="urn:microsoft.com/office/officeart/2008/layout/VerticalAccentList"/>
    <dgm:cxn modelId="{42E91408-105D-4D5C-88CE-DFAE36E91148}" type="presOf" srcId="{935DA2DA-4F9C-4CF3-84FF-66756F086289}" destId="{361FBBC8-8047-45DF-8048-722C9C430F38}" srcOrd="0" destOrd="0" presId="urn:microsoft.com/office/officeart/2008/layout/VerticalAccentList"/>
    <dgm:cxn modelId="{A088280F-F05D-4009-AA10-9D914DB52E69}" srcId="{C9410FF3-7EB4-4F0D-ADB0-9E2366EDF1D0}" destId="{611CA555-7841-4CD7-B85A-264D0F977132}" srcOrd="2" destOrd="0" parTransId="{AAA78BA2-3A2E-49D7-9ACC-1B24309AB850}" sibTransId="{4A9E73DC-F106-44AE-B178-BBF3201D6C14}"/>
    <dgm:cxn modelId="{F34CEF46-57C9-4209-A787-A672DC405762}" srcId="{21E5D084-10CA-4CAE-A122-2E8B0211BFA3}" destId="{935DA2DA-4F9C-4CF3-84FF-66756F086289}" srcOrd="0" destOrd="0" parTransId="{27AFE708-7994-47B2-A7CF-4123DEEE2D69}" sibTransId="{0740DC0C-C359-40FD-AE26-77A43B1BE79B}"/>
    <dgm:cxn modelId="{531FCE58-207A-4786-82C1-55B6A0024796}" type="presOf" srcId="{21E5D084-10CA-4CAE-A122-2E8B0211BFA3}" destId="{AFF26FF9-1B85-4BE8-A2C8-50BD7887D1BF}" srcOrd="0" destOrd="0" presId="urn:microsoft.com/office/officeart/2008/layout/VerticalAccentList"/>
    <dgm:cxn modelId="{0FAA77A3-5FBA-4F9C-8E75-33048DF86712}" type="presOf" srcId="{611CA555-7841-4CD7-B85A-264D0F977132}" destId="{08F2E406-D675-4B81-B3E7-26B270FBFED5}" srcOrd="0" destOrd="0" presId="urn:microsoft.com/office/officeart/2008/layout/VerticalAccentList"/>
    <dgm:cxn modelId="{2E5150BB-456D-40B0-9178-CC3F73751F8E}" type="presOf" srcId="{2829B33B-9950-46A7-8E0B-D164C23D672E}" destId="{DCC59EB5-0EE1-4BE9-885C-A340F1162A86}" srcOrd="0" destOrd="0" presId="urn:microsoft.com/office/officeart/2008/layout/VerticalAccentList"/>
    <dgm:cxn modelId="{2431D7CC-26CE-4318-86F1-965567EC6655}" srcId="{C9410FF3-7EB4-4F0D-ADB0-9E2366EDF1D0}" destId="{2829B33B-9950-46A7-8E0B-D164C23D672E}" srcOrd="1" destOrd="0" parTransId="{F52C897F-CE78-45F8-9C02-14EF3C1E01E5}" sibTransId="{44EE9735-D627-423F-8683-7C4E7EBC246B}"/>
    <dgm:cxn modelId="{9192FFCD-E64A-46AE-AAE8-7E3ED2C95A88}" srcId="{C9410FF3-7EB4-4F0D-ADB0-9E2366EDF1D0}" destId="{21E5D084-10CA-4CAE-A122-2E8B0211BFA3}" srcOrd="0" destOrd="0" parTransId="{87C64EF9-7993-4964-934B-7832E7FC66EE}" sibTransId="{167E2590-6550-44C9-AB57-FA928F61A815}"/>
    <dgm:cxn modelId="{1EB53AD1-D26F-4DBD-9A0B-078E43608D9C}" type="presOf" srcId="{969AE17B-74C2-46C3-BAEC-92970B856A74}" destId="{A8B8524B-C673-4E58-B074-C3EF8D76277F}" srcOrd="0" destOrd="0" presId="urn:microsoft.com/office/officeart/2008/layout/VerticalAccentList"/>
    <dgm:cxn modelId="{70E58EE9-844D-4987-B0CD-0224C4105D0F}" srcId="{611CA555-7841-4CD7-B85A-264D0F977132}" destId="{969AE17B-74C2-46C3-BAEC-92970B856A74}" srcOrd="0" destOrd="0" parTransId="{326F3446-3A0A-4FE9-AD21-243C39912523}" sibTransId="{DBD5EA87-7357-4BC1-B912-425D30A42899}"/>
    <dgm:cxn modelId="{3616D6FE-6734-4571-B7EC-587F85BE3CAA}" srcId="{2829B33B-9950-46A7-8E0B-D164C23D672E}" destId="{4CDB42D1-9D23-46A9-A67F-A9AEE8D887AC}" srcOrd="0" destOrd="0" parTransId="{51593232-6AC1-4289-A88F-69E610233561}" sibTransId="{7FD34967-33CE-4191-9A97-9BB4E9152B22}"/>
    <dgm:cxn modelId="{9C5D06B4-7989-4DED-9BFD-0F8FB644928F}" type="presParOf" srcId="{D4F0B712-A907-4A33-97C4-91CEFB3C6647}" destId="{10408130-DE74-467E-BD7B-53A18BE8D4E6}" srcOrd="0" destOrd="0" presId="urn:microsoft.com/office/officeart/2008/layout/VerticalAccentList"/>
    <dgm:cxn modelId="{47C88AB7-9F7E-4FE4-8B5B-DA8ED9706C7A}" type="presParOf" srcId="{10408130-DE74-467E-BD7B-53A18BE8D4E6}" destId="{AFF26FF9-1B85-4BE8-A2C8-50BD7887D1BF}" srcOrd="0" destOrd="0" presId="urn:microsoft.com/office/officeart/2008/layout/VerticalAccentList"/>
    <dgm:cxn modelId="{4484A93E-58D5-44A0-999B-B656C8C76D0D}" type="presParOf" srcId="{D4F0B712-A907-4A33-97C4-91CEFB3C6647}" destId="{A39E90B0-8ED8-42CC-A4F9-65978FC88905}" srcOrd="1" destOrd="0" presId="urn:microsoft.com/office/officeart/2008/layout/VerticalAccentList"/>
    <dgm:cxn modelId="{74AC0F29-D218-4CFD-86F8-404E422183B0}" type="presParOf" srcId="{A39E90B0-8ED8-42CC-A4F9-65978FC88905}" destId="{3EF5324C-2693-406E-9613-FEF73A14CBBC}" srcOrd="0" destOrd="0" presId="urn:microsoft.com/office/officeart/2008/layout/VerticalAccentList"/>
    <dgm:cxn modelId="{78B3799C-C9BF-4EB3-8030-6368F17A34D9}" type="presParOf" srcId="{A39E90B0-8ED8-42CC-A4F9-65978FC88905}" destId="{444FD712-CEC3-472C-B12E-21C9210F8B13}" srcOrd="1" destOrd="0" presId="urn:microsoft.com/office/officeart/2008/layout/VerticalAccentList"/>
    <dgm:cxn modelId="{C63CFBCA-322C-4DB1-85BF-40AA5E613EE7}" type="presParOf" srcId="{A39E90B0-8ED8-42CC-A4F9-65978FC88905}" destId="{9192F3F3-CBEE-43D4-9FD9-90FCE5AFCB73}" srcOrd="2" destOrd="0" presId="urn:microsoft.com/office/officeart/2008/layout/VerticalAccentList"/>
    <dgm:cxn modelId="{1AD05CC1-27E9-4EB4-9642-007B9E2B8BA8}" type="presParOf" srcId="{A39E90B0-8ED8-42CC-A4F9-65978FC88905}" destId="{E187CC32-BD2D-4DFF-A411-7621DFE0DDA0}" srcOrd="3" destOrd="0" presId="urn:microsoft.com/office/officeart/2008/layout/VerticalAccentList"/>
    <dgm:cxn modelId="{E9EE502E-E9C9-4635-9C3A-2E56F331E0CC}" type="presParOf" srcId="{A39E90B0-8ED8-42CC-A4F9-65978FC88905}" destId="{99F3F4F7-7D55-47C7-9CE8-E2992820B340}" srcOrd="4" destOrd="0" presId="urn:microsoft.com/office/officeart/2008/layout/VerticalAccentList"/>
    <dgm:cxn modelId="{4CA7CA2B-4CAB-4C92-921F-9A6F5B2F8783}" type="presParOf" srcId="{A39E90B0-8ED8-42CC-A4F9-65978FC88905}" destId="{A5D0EBFC-B610-4849-93D5-14F616898536}" srcOrd="5" destOrd="0" presId="urn:microsoft.com/office/officeart/2008/layout/VerticalAccentList"/>
    <dgm:cxn modelId="{9018EC87-C09B-4ACA-9EA9-E31D86BCE931}" type="presParOf" srcId="{A39E90B0-8ED8-42CC-A4F9-65978FC88905}" destId="{D9E8FBB0-0D38-4B69-BDF4-AC14D147AEDF}" srcOrd="6" destOrd="0" presId="urn:microsoft.com/office/officeart/2008/layout/VerticalAccentList"/>
    <dgm:cxn modelId="{62A58CF9-339D-4B3D-A75E-427541347923}" type="presParOf" srcId="{A39E90B0-8ED8-42CC-A4F9-65978FC88905}" destId="{361FBBC8-8047-45DF-8048-722C9C430F38}" srcOrd="7" destOrd="0" presId="urn:microsoft.com/office/officeart/2008/layout/VerticalAccentList"/>
    <dgm:cxn modelId="{86393B7B-A138-4107-ADFC-B83F2475B08F}" type="presParOf" srcId="{D4F0B712-A907-4A33-97C4-91CEFB3C6647}" destId="{A1916370-B76D-4525-AE4E-8F07BB9A2144}" srcOrd="2" destOrd="0" presId="urn:microsoft.com/office/officeart/2008/layout/VerticalAccentList"/>
    <dgm:cxn modelId="{136CC623-69FF-41F4-97F1-AAB058C6FE81}" type="presParOf" srcId="{D4F0B712-A907-4A33-97C4-91CEFB3C6647}" destId="{292120AA-1281-4F7D-8CCB-3674FD196B27}" srcOrd="3" destOrd="0" presId="urn:microsoft.com/office/officeart/2008/layout/VerticalAccentList"/>
    <dgm:cxn modelId="{57E93BC9-F0CA-4082-8E3A-DAD4712C89A1}" type="presParOf" srcId="{292120AA-1281-4F7D-8CCB-3674FD196B27}" destId="{DCC59EB5-0EE1-4BE9-885C-A340F1162A86}" srcOrd="0" destOrd="0" presId="urn:microsoft.com/office/officeart/2008/layout/VerticalAccentList"/>
    <dgm:cxn modelId="{0F47B82E-83F0-46BB-8464-AE903E2CD725}" type="presParOf" srcId="{D4F0B712-A907-4A33-97C4-91CEFB3C6647}" destId="{67AC5FDD-8BD9-4B4D-A994-A942F5B61563}" srcOrd="4" destOrd="0" presId="urn:microsoft.com/office/officeart/2008/layout/VerticalAccentList"/>
    <dgm:cxn modelId="{9A0C5D96-681B-4DFC-ABE3-E44056B80F9E}" type="presParOf" srcId="{67AC5FDD-8BD9-4B4D-A994-A942F5B61563}" destId="{D4B84E13-8FB8-4D90-A4D7-767B59559BDE}" srcOrd="0" destOrd="0" presId="urn:microsoft.com/office/officeart/2008/layout/VerticalAccentList"/>
    <dgm:cxn modelId="{03DB3050-B6DA-4015-BCBC-DC7673F5D886}" type="presParOf" srcId="{67AC5FDD-8BD9-4B4D-A994-A942F5B61563}" destId="{CEFDB798-17D1-4916-94D9-6E986A025204}" srcOrd="1" destOrd="0" presId="urn:microsoft.com/office/officeart/2008/layout/VerticalAccentList"/>
    <dgm:cxn modelId="{FE39CC70-FBF5-479D-8883-1EDB98791A3F}" type="presParOf" srcId="{67AC5FDD-8BD9-4B4D-A994-A942F5B61563}" destId="{B88B9124-79D9-4C0C-9CE8-FF5470EC779B}" srcOrd="2" destOrd="0" presId="urn:microsoft.com/office/officeart/2008/layout/VerticalAccentList"/>
    <dgm:cxn modelId="{81E10DAB-AC26-47AD-9F90-F7B5C7DCF22A}" type="presParOf" srcId="{67AC5FDD-8BD9-4B4D-A994-A942F5B61563}" destId="{BB1BA42E-C5F3-40D0-B63C-E86CF98D3A52}" srcOrd="3" destOrd="0" presId="urn:microsoft.com/office/officeart/2008/layout/VerticalAccentList"/>
    <dgm:cxn modelId="{ECC9A000-055A-4869-8F9D-2FC4FF48D969}" type="presParOf" srcId="{67AC5FDD-8BD9-4B4D-A994-A942F5B61563}" destId="{68A1AD12-E524-4892-9956-9C2B420BD037}" srcOrd="4" destOrd="0" presId="urn:microsoft.com/office/officeart/2008/layout/VerticalAccentList"/>
    <dgm:cxn modelId="{982EC64F-565B-44BD-B02D-17C14A51AA6E}" type="presParOf" srcId="{67AC5FDD-8BD9-4B4D-A994-A942F5B61563}" destId="{B6D7A694-9803-4CC3-8781-4F08B94F0A44}" srcOrd="5" destOrd="0" presId="urn:microsoft.com/office/officeart/2008/layout/VerticalAccentList"/>
    <dgm:cxn modelId="{91CE90C1-5C36-4624-B095-877C97EB0AFB}" type="presParOf" srcId="{67AC5FDD-8BD9-4B4D-A994-A942F5B61563}" destId="{76FE1712-0D5C-480D-92D7-2A413EE514F7}" srcOrd="6" destOrd="0" presId="urn:microsoft.com/office/officeart/2008/layout/VerticalAccentList"/>
    <dgm:cxn modelId="{EE6FC2CE-7449-4451-9EC3-9FA9731E83F8}" type="presParOf" srcId="{67AC5FDD-8BD9-4B4D-A994-A942F5B61563}" destId="{00F79600-69F3-48D3-A318-3BD61BF54304}" srcOrd="7" destOrd="0" presId="urn:microsoft.com/office/officeart/2008/layout/VerticalAccentList"/>
    <dgm:cxn modelId="{69AF9BC8-511B-49B5-AFE7-88D6D0626478}" type="presParOf" srcId="{D4F0B712-A907-4A33-97C4-91CEFB3C6647}" destId="{F9D6CFD1-78B0-422D-8843-3F53B2F0692A}" srcOrd="5" destOrd="0" presId="urn:microsoft.com/office/officeart/2008/layout/VerticalAccentList"/>
    <dgm:cxn modelId="{4E639957-354B-4AB1-BB10-21EC99B98091}" type="presParOf" srcId="{D4F0B712-A907-4A33-97C4-91CEFB3C6647}" destId="{E90D537B-F50A-47EA-AE05-7E75E35B7F6D}" srcOrd="6" destOrd="0" presId="urn:microsoft.com/office/officeart/2008/layout/VerticalAccentList"/>
    <dgm:cxn modelId="{88CA4A6E-129D-4AFC-856B-8AA8E6F0A975}" type="presParOf" srcId="{E90D537B-F50A-47EA-AE05-7E75E35B7F6D}" destId="{08F2E406-D675-4B81-B3E7-26B270FBFED5}" srcOrd="0" destOrd="0" presId="urn:microsoft.com/office/officeart/2008/layout/VerticalAccentList"/>
    <dgm:cxn modelId="{2F104E2D-E2DB-4956-A2BB-7B976FA79D93}" type="presParOf" srcId="{D4F0B712-A907-4A33-97C4-91CEFB3C6647}" destId="{B9621292-80CA-4C44-A922-E0FD3090098E}" srcOrd="7" destOrd="0" presId="urn:microsoft.com/office/officeart/2008/layout/VerticalAccentList"/>
    <dgm:cxn modelId="{6EA53729-2DC0-419D-B5A8-F67DB8A1298E}" type="presParOf" srcId="{B9621292-80CA-4C44-A922-E0FD3090098E}" destId="{A0135A8B-6474-41D9-AD68-7CE59758AD1D}" srcOrd="0" destOrd="0" presId="urn:microsoft.com/office/officeart/2008/layout/VerticalAccentList"/>
    <dgm:cxn modelId="{35FADF51-1DB8-456D-877A-198F3E94A0E4}" type="presParOf" srcId="{B9621292-80CA-4C44-A922-E0FD3090098E}" destId="{4C2FBBA8-8AD6-4149-837B-D4A3E29EB573}" srcOrd="1" destOrd="0" presId="urn:microsoft.com/office/officeart/2008/layout/VerticalAccentList"/>
    <dgm:cxn modelId="{A1672520-3833-4FFB-B3A1-1E7AC6347F3B}" type="presParOf" srcId="{B9621292-80CA-4C44-A922-E0FD3090098E}" destId="{5CBF48AC-AD3C-4D7E-926F-8DAD8BA7A6B7}" srcOrd="2" destOrd="0" presId="urn:microsoft.com/office/officeart/2008/layout/VerticalAccentList"/>
    <dgm:cxn modelId="{DF662F3A-215A-447A-9C5F-241CC0E4DD5C}" type="presParOf" srcId="{B9621292-80CA-4C44-A922-E0FD3090098E}" destId="{79FF1D84-8740-49A6-B59B-822268BE2F3E}" srcOrd="3" destOrd="0" presId="urn:microsoft.com/office/officeart/2008/layout/VerticalAccentList"/>
    <dgm:cxn modelId="{47B8A07B-1AE6-4D2A-B546-755C0FB22D76}" type="presParOf" srcId="{B9621292-80CA-4C44-A922-E0FD3090098E}" destId="{2ADBAAD8-6AB8-4A4A-B3AF-EBB25D33EADF}" srcOrd="4" destOrd="0" presId="urn:microsoft.com/office/officeart/2008/layout/VerticalAccentList"/>
    <dgm:cxn modelId="{736A7E48-6AB4-4647-8570-46C83B98AEA8}" type="presParOf" srcId="{B9621292-80CA-4C44-A922-E0FD3090098E}" destId="{EAA5132B-7890-4CFA-A911-1B094CD4DE01}" srcOrd="5" destOrd="0" presId="urn:microsoft.com/office/officeart/2008/layout/VerticalAccentList"/>
    <dgm:cxn modelId="{A0688CB8-A8B1-4E04-899D-9DB6A663054C}" type="presParOf" srcId="{B9621292-80CA-4C44-A922-E0FD3090098E}" destId="{3AB75F6D-12A4-4857-82A4-A3442509B8BA}" srcOrd="6" destOrd="0" presId="urn:microsoft.com/office/officeart/2008/layout/VerticalAccentList"/>
    <dgm:cxn modelId="{9A2647E1-F600-42E1-8138-F1CD97D3E51C}" type="presParOf" srcId="{B9621292-80CA-4C44-A922-E0FD3090098E}" destId="{A8B8524B-C673-4E58-B074-C3EF8D76277F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A7582D-8A72-4F08-905C-1C3550D72E9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D496AD1-DB68-4199-8FEE-75E025B3E675}">
      <dgm:prSet phldrT="[Text]" custT="1"/>
      <dgm:spPr/>
      <dgm:t>
        <a:bodyPr/>
        <a:lstStyle/>
        <a:p>
          <a:r>
            <a:rPr lang="en-US" sz="2400" dirty="0"/>
            <a:t>To study the </a:t>
          </a:r>
          <a:r>
            <a:rPr lang="en-US" sz="2400" dirty="0" err="1"/>
            <a:t>venus</a:t>
          </a:r>
          <a:r>
            <a:rPr lang="en-US" sz="2400" dirty="0"/>
            <a:t> atmosphere </a:t>
          </a:r>
          <a:endParaRPr lang="en-IN" sz="2400" dirty="0"/>
        </a:p>
      </dgm:t>
    </dgm:pt>
    <dgm:pt modelId="{B4C790BB-7794-412C-8A3E-2C6E02BA1798}" type="parTrans" cxnId="{0BA35877-513A-49C7-BF69-06A99A3FB4F3}">
      <dgm:prSet/>
      <dgm:spPr/>
      <dgm:t>
        <a:bodyPr/>
        <a:lstStyle/>
        <a:p>
          <a:endParaRPr lang="en-IN"/>
        </a:p>
      </dgm:t>
    </dgm:pt>
    <dgm:pt modelId="{84DA4B58-2782-4891-A86E-520BD6B4620A}" type="sibTrans" cxnId="{0BA35877-513A-49C7-BF69-06A99A3FB4F3}">
      <dgm:prSet/>
      <dgm:spPr/>
      <dgm:t>
        <a:bodyPr/>
        <a:lstStyle/>
        <a:p>
          <a:endParaRPr lang="en-IN"/>
        </a:p>
      </dgm:t>
    </dgm:pt>
    <dgm:pt modelId="{AABB11BD-F54A-43BB-A986-D113F9B41E49}">
      <dgm:prSet phldrT="[Text]" custT="1"/>
      <dgm:spPr/>
      <dgm:t>
        <a:bodyPr/>
        <a:lstStyle/>
        <a:p>
          <a:r>
            <a:rPr lang="en-US" sz="2400" dirty="0"/>
            <a:t>To analyze the </a:t>
          </a:r>
          <a:r>
            <a:rPr lang="en-US" sz="2400" dirty="0" err="1"/>
            <a:t>venus</a:t>
          </a:r>
          <a:r>
            <a:rPr lang="en-US" sz="2400" dirty="0"/>
            <a:t> composition</a:t>
          </a:r>
          <a:endParaRPr lang="en-IN" sz="2400" dirty="0"/>
        </a:p>
      </dgm:t>
    </dgm:pt>
    <dgm:pt modelId="{C7D3695C-E100-4516-9524-420F2E28D211}" type="parTrans" cxnId="{F0ECE733-EE3B-44E7-AC9D-1B72047F2122}">
      <dgm:prSet/>
      <dgm:spPr/>
      <dgm:t>
        <a:bodyPr/>
        <a:lstStyle/>
        <a:p>
          <a:endParaRPr lang="en-IN"/>
        </a:p>
      </dgm:t>
    </dgm:pt>
    <dgm:pt modelId="{A3397999-4F0D-477B-A59F-3CA52B8948F7}" type="sibTrans" cxnId="{F0ECE733-EE3B-44E7-AC9D-1B72047F2122}">
      <dgm:prSet/>
      <dgm:spPr/>
      <dgm:t>
        <a:bodyPr/>
        <a:lstStyle/>
        <a:p>
          <a:endParaRPr lang="en-IN"/>
        </a:p>
      </dgm:t>
    </dgm:pt>
    <dgm:pt modelId="{7106D5AE-24D0-434E-90B4-45357B6004C0}">
      <dgm:prSet phldrT="[Text]" custT="1"/>
      <dgm:spPr/>
      <dgm:t>
        <a:bodyPr/>
        <a:lstStyle/>
        <a:p>
          <a:r>
            <a:rPr lang="en-US" sz="2400" dirty="0"/>
            <a:t>To study any greenhouse effect present </a:t>
          </a:r>
          <a:endParaRPr lang="en-IN" sz="2400" dirty="0"/>
        </a:p>
      </dgm:t>
    </dgm:pt>
    <dgm:pt modelId="{75F8C046-3B00-41D6-B042-4A00AC1C077F}" type="parTrans" cxnId="{91C79767-38B1-4318-9506-97B76405A0E8}">
      <dgm:prSet/>
      <dgm:spPr/>
      <dgm:t>
        <a:bodyPr/>
        <a:lstStyle/>
        <a:p>
          <a:endParaRPr lang="en-IN"/>
        </a:p>
      </dgm:t>
    </dgm:pt>
    <dgm:pt modelId="{7F1B70DE-A091-4B85-81FA-961D9F7FDBB4}" type="sibTrans" cxnId="{91C79767-38B1-4318-9506-97B76405A0E8}">
      <dgm:prSet/>
      <dgm:spPr/>
      <dgm:t>
        <a:bodyPr/>
        <a:lstStyle/>
        <a:p>
          <a:endParaRPr lang="en-IN"/>
        </a:p>
      </dgm:t>
    </dgm:pt>
    <dgm:pt modelId="{4E755C44-D921-4755-B3C9-B30EFB4F0AE5}">
      <dgm:prSet phldrT="[Text]" custT="1"/>
      <dgm:spPr/>
      <dgm:t>
        <a:bodyPr/>
        <a:lstStyle/>
        <a:p>
          <a:r>
            <a:rPr lang="en-US" sz="2400" dirty="0"/>
            <a:t>Identify material and minerals on Venus</a:t>
          </a:r>
          <a:endParaRPr lang="en-IN" sz="2400" dirty="0"/>
        </a:p>
      </dgm:t>
    </dgm:pt>
    <dgm:pt modelId="{B580D85B-8EAC-4B44-907F-63C14741A036}" type="parTrans" cxnId="{5C75DEB8-F685-422E-B29C-809323A97556}">
      <dgm:prSet/>
      <dgm:spPr/>
      <dgm:t>
        <a:bodyPr/>
        <a:lstStyle/>
        <a:p>
          <a:endParaRPr lang="en-IN"/>
        </a:p>
      </dgm:t>
    </dgm:pt>
    <dgm:pt modelId="{C7CA2385-C6C5-4BC4-816B-B0E2BB8FF255}" type="sibTrans" cxnId="{5C75DEB8-F685-422E-B29C-809323A97556}">
      <dgm:prSet/>
      <dgm:spPr/>
      <dgm:t>
        <a:bodyPr/>
        <a:lstStyle/>
        <a:p>
          <a:endParaRPr lang="en-IN"/>
        </a:p>
      </dgm:t>
    </dgm:pt>
    <dgm:pt modelId="{F77A421D-54B1-40CA-9E08-787A1A94908C}" type="pres">
      <dgm:prSet presAssocID="{3CA7582D-8A72-4F08-905C-1C3550D72E9F}" presName="Name0" presStyleCnt="0">
        <dgm:presLayoutVars>
          <dgm:chMax val="7"/>
          <dgm:chPref val="7"/>
          <dgm:dir/>
        </dgm:presLayoutVars>
      </dgm:prSet>
      <dgm:spPr/>
    </dgm:pt>
    <dgm:pt modelId="{FF143270-79B5-412C-844E-D81877261443}" type="pres">
      <dgm:prSet presAssocID="{3CA7582D-8A72-4F08-905C-1C3550D72E9F}" presName="Name1" presStyleCnt="0"/>
      <dgm:spPr/>
    </dgm:pt>
    <dgm:pt modelId="{C90FC4FB-6334-4535-8358-F0D84B30BDB5}" type="pres">
      <dgm:prSet presAssocID="{3CA7582D-8A72-4F08-905C-1C3550D72E9F}" presName="cycle" presStyleCnt="0"/>
      <dgm:spPr/>
    </dgm:pt>
    <dgm:pt modelId="{5F69F05F-61F5-4D8D-B24C-332C8FB84B54}" type="pres">
      <dgm:prSet presAssocID="{3CA7582D-8A72-4F08-905C-1C3550D72E9F}" presName="srcNode" presStyleLbl="node1" presStyleIdx="0" presStyleCnt="4"/>
      <dgm:spPr/>
    </dgm:pt>
    <dgm:pt modelId="{230D3A4E-13A5-4CE6-B5BD-AF9BAB74B100}" type="pres">
      <dgm:prSet presAssocID="{3CA7582D-8A72-4F08-905C-1C3550D72E9F}" presName="conn" presStyleLbl="parChTrans1D2" presStyleIdx="0" presStyleCnt="1"/>
      <dgm:spPr/>
    </dgm:pt>
    <dgm:pt modelId="{EE4277EB-8076-472E-8437-EDEA320C8976}" type="pres">
      <dgm:prSet presAssocID="{3CA7582D-8A72-4F08-905C-1C3550D72E9F}" presName="extraNode" presStyleLbl="node1" presStyleIdx="0" presStyleCnt="4"/>
      <dgm:spPr/>
    </dgm:pt>
    <dgm:pt modelId="{F4450DE2-AB87-4A6D-BC45-CB8C87A8132B}" type="pres">
      <dgm:prSet presAssocID="{3CA7582D-8A72-4F08-905C-1C3550D72E9F}" presName="dstNode" presStyleLbl="node1" presStyleIdx="0" presStyleCnt="4"/>
      <dgm:spPr/>
    </dgm:pt>
    <dgm:pt modelId="{ED6DE633-1BA2-4B89-B8EF-B8713CE989C3}" type="pres">
      <dgm:prSet presAssocID="{1D496AD1-DB68-4199-8FEE-75E025B3E675}" presName="text_1" presStyleLbl="node1" presStyleIdx="0" presStyleCnt="4">
        <dgm:presLayoutVars>
          <dgm:bulletEnabled val="1"/>
        </dgm:presLayoutVars>
      </dgm:prSet>
      <dgm:spPr/>
    </dgm:pt>
    <dgm:pt modelId="{585E8080-BD56-44E9-8953-962A3165C947}" type="pres">
      <dgm:prSet presAssocID="{1D496AD1-DB68-4199-8FEE-75E025B3E675}" presName="accent_1" presStyleCnt="0"/>
      <dgm:spPr/>
    </dgm:pt>
    <dgm:pt modelId="{107590BE-6B84-45AB-9A21-B78045FD4F81}" type="pres">
      <dgm:prSet presAssocID="{1D496AD1-DB68-4199-8FEE-75E025B3E675}" presName="accentRepeatNode" presStyleLbl="solidFgAcc1" presStyleIdx="0" presStyleCnt="4"/>
      <dgm:spPr/>
    </dgm:pt>
    <dgm:pt modelId="{D2EF07B7-A095-4BB5-999B-0C024B32E734}" type="pres">
      <dgm:prSet presAssocID="{AABB11BD-F54A-43BB-A986-D113F9B41E49}" presName="text_2" presStyleLbl="node1" presStyleIdx="1" presStyleCnt="4">
        <dgm:presLayoutVars>
          <dgm:bulletEnabled val="1"/>
        </dgm:presLayoutVars>
      </dgm:prSet>
      <dgm:spPr/>
    </dgm:pt>
    <dgm:pt modelId="{A5B2796A-7C3E-4347-940F-9D66991654A4}" type="pres">
      <dgm:prSet presAssocID="{AABB11BD-F54A-43BB-A986-D113F9B41E49}" presName="accent_2" presStyleCnt="0"/>
      <dgm:spPr/>
    </dgm:pt>
    <dgm:pt modelId="{61846543-438D-48BB-8C9A-91C7F74E3F7F}" type="pres">
      <dgm:prSet presAssocID="{AABB11BD-F54A-43BB-A986-D113F9B41E49}" presName="accentRepeatNode" presStyleLbl="solidFgAcc1" presStyleIdx="1" presStyleCnt="4"/>
      <dgm:spPr/>
    </dgm:pt>
    <dgm:pt modelId="{1C6A06B2-1162-42BC-9AF3-096249727415}" type="pres">
      <dgm:prSet presAssocID="{7106D5AE-24D0-434E-90B4-45357B6004C0}" presName="text_3" presStyleLbl="node1" presStyleIdx="2" presStyleCnt="4">
        <dgm:presLayoutVars>
          <dgm:bulletEnabled val="1"/>
        </dgm:presLayoutVars>
      </dgm:prSet>
      <dgm:spPr/>
    </dgm:pt>
    <dgm:pt modelId="{A92D2648-3A8A-4CFE-A8BE-401B6765ACBA}" type="pres">
      <dgm:prSet presAssocID="{7106D5AE-24D0-434E-90B4-45357B6004C0}" presName="accent_3" presStyleCnt="0"/>
      <dgm:spPr/>
    </dgm:pt>
    <dgm:pt modelId="{85349E62-7E38-4A7F-ADD9-181E4BC735BD}" type="pres">
      <dgm:prSet presAssocID="{7106D5AE-24D0-434E-90B4-45357B6004C0}" presName="accentRepeatNode" presStyleLbl="solidFgAcc1" presStyleIdx="2" presStyleCnt="4"/>
      <dgm:spPr/>
    </dgm:pt>
    <dgm:pt modelId="{1EBE1B74-F8BB-41C7-A066-E24F0F58F26B}" type="pres">
      <dgm:prSet presAssocID="{4E755C44-D921-4755-B3C9-B30EFB4F0AE5}" presName="text_4" presStyleLbl="node1" presStyleIdx="3" presStyleCnt="4">
        <dgm:presLayoutVars>
          <dgm:bulletEnabled val="1"/>
        </dgm:presLayoutVars>
      </dgm:prSet>
      <dgm:spPr/>
    </dgm:pt>
    <dgm:pt modelId="{FE7C3617-C969-41AC-A3E3-A243A19182E6}" type="pres">
      <dgm:prSet presAssocID="{4E755C44-D921-4755-B3C9-B30EFB4F0AE5}" presName="accent_4" presStyleCnt="0"/>
      <dgm:spPr/>
    </dgm:pt>
    <dgm:pt modelId="{FEC6FD0A-12DE-4A71-9ACD-EAC058339F19}" type="pres">
      <dgm:prSet presAssocID="{4E755C44-D921-4755-B3C9-B30EFB4F0AE5}" presName="accentRepeatNode" presStyleLbl="solidFgAcc1" presStyleIdx="3" presStyleCnt="4"/>
      <dgm:spPr/>
    </dgm:pt>
  </dgm:ptLst>
  <dgm:cxnLst>
    <dgm:cxn modelId="{470FBB27-D031-40B4-8710-9B7FBE9BFB0B}" type="presOf" srcId="{84DA4B58-2782-4891-A86E-520BD6B4620A}" destId="{230D3A4E-13A5-4CE6-B5BD-AF9BAB74B100}" srcOrd="0" destOrd="0" presId="urn:microsoft.com/office/officeart/2008/layout/VerticalCurvedList"/>
    <dgm:cxn modelId="{F0ECE733-EE3B-44E7-AC9D-1B72047F2122}" srcId="{3CA7582D-8A72-4F08-905C-1C3550D72E9F}" destId="{AABB11BD-F54A-43BB-A986-D113F9B41E49}" srcOrd="1" destOrd="0" parTransId="{C7D3695C-E100-4516-9524-420F2E28D211}" sibTransId="{A3397999-4F0D-477B-A59F-3CA52B8948F7}"/>
    <dgm:cxn modelId="{19C6013E-916E-4684-A9BB-40F87C9CD0E1}" type="presOf" srcId="{1D496AD1-DB68-4199-8FEE-75E025B3E675}" destId="{ED6DE633-1BA2-4B89-B8EF-B8713CE989C3}" srcOrd="0" destOrd="0" presId="urn:microsoft.com/office/officeart/2008/layout/VerticalCurvedList"/>
    <dgm:cxn modelId="{91C79767-38B1-4318-9506-97B76405A0E8}" srcId="{3CA7582D-8A72-4F08-905C-1C3550D72E9F}" destId="{7106D5AE-24D0-434E-90B4-45357B6004C0}" srcOrd="2" destOrd="0" parTransId="{75F8C046-3B00-41D6-B042-4A00AC1C077F}" sibTransId="{7F1B70DE-A091-4B85-81FA-961D9F7FDBB4}"/>
    <dgm:cxn modelId="{7706954A-33E5-40C4-89DE-55EAAA480767}" type="presOf" srcId="{7106D5AE-24D0-434E-90B4-45357B6004C0}" destId="{1C6A06B2-1162-42BC-9AF3-096249727415}" srcOrd="0" destOrd="0" presId="urn:microsoft.com/office/officeart/2008/layout/VerticalCurvedList"/>
    <dgm:cxn modelId="{0BA35877-513A-49C7-BF69-06A99A3FB4F3}" srcId="{3CA7582D-8A72-4F08-905C-1C3550D72E9F}" destId="{1D496AD1-DB68-4199-8FEE-75E025B3E675}" srcOrd="0" destOrd="0" parTransId="{B4C790BB-7794-412C-8A3E-2C6E02BA1798}" sibTransId="{84DA4B58-2782-4891-A86E-520BD6B4620A}"/>
    <dgm:cxn modelId="{DF3ED079-E6D1-48DE-9365-88AB1766BC32}" type="presOf" srcId="{4E755C44-D921-4755-B3C9-B30EFB4F0AE5}" destId="{1EBE1B74-F8BB-41C7-A066-E24F0F58F26B}" srcOrd="0" destOrd="0" presId="urn:microsoft.com/office/officeart/2008/layout/VerticalCurvedList"/>
    <dgm:cxn modelId="{C938EB99-CC79-4CA4-B4C9-67C92BCB23AA}" type="presOf" srcId="{3CA7582D-8A72-4F08-905C-1C3550D72E9F}" destId="{F77A421D-54B1-40CA-9E08-787A1A94908C}" srcOrd="0" destOrd="0" presId="urn:microsoft.com/office/officeart/2008/layout/VerticalCurvedList"/>
    <dgm:cxn modelId="{5C75DEB8-F685-422E-B29C-809323A97556}" srcId="{3CA7582D-8A72-4F08-905C-1C3550D72E9F}" destId="{4E755C44-D921-4755-B3C9-B30EFB4F0AE5}" srcOrd="3" destOrd="0" parTransId="{B580D85B-8EAC-4B44-907F-63C14741A036}" sibTransId="{C7CA2385-C6C5-4BC4-816B-B0E2BB8FF255}"/>
    <dgm:cxn modelId="{6A8D03FC-9F7F-47DF-AB3A-FF8383A58B4A}" type="presOf" srcId="{AABB11BD-F54A-43BB-A986-D113F9B41E49}" destId="{D2EF07B7-A095-4BB5-999B-0C024B32E734}" srcOrd="0" destOrd="0" presId="urn:microsoft.com/office/officeart/2008/layout/VerticalCurvedList"/>
    <dgm:cxn modelId="{1F9A40FE-37EB-4319-A456-F5718DFE0317}" type="presParOf" srcId="{F77A421D-54B1-40CA-9E08-787A1A94908C}" destId="{FF143270-79B5-412C-844E-D81877261443}" srcOrd="0" destOrd="0" presId="urn:microsoft.com/office/officeart/2008/layout/VerticalCurvedList"/>
    <dgm:cxn modelId="{46D8279D-69F3-4120-A1A7-7819412A8D64}" type="presParOf" srcId="{FF143270-79B5-412C-844E-D81877261443}" destId="{C90FC4FB-6334-4535-8358-F0D84B30BDB5}" srcOrd="0" destOrd="0" presId="urn:microsoft.com/office/officeart/2008/layout/VerticalCurvedList"/>
    <dgm:cxn modelId="{1358FB19-78D1-4B18-8A4A-7301BC6AF971}" type="presParOf" srcId="{C90FC4FB-6334-4535-8358-F0D84B30BDB5}" destId="{5F69F05F-61F5-4D8D-B24C-332C8FB84B54}" srcOrd="0" destOrd="0" presId="urn:microsoft.com/office/officeart/2008/layout/VerticalCurvedList"/>
    <dgm:cxn modelId="{0077A83D-E1C1-4E1C-88F5-C425D36AC159}" type="presParOf" srcId="{C90FC4FB-6334-4535-8358-F0D84B30BDB5}" destId="{230D3A4E-13A5-4CE6-B5BD-AF9BAB74B100}" srcOrd="1" destOrd="0" presId="urn:microsoft.com/office/officeart/2008/layout/VerticalCurvedList"/>
    <dgm:cxn modelId="{ECA3A194-9686-4D43-B953-250244E83234}" type="presParOf" srcId="{C90FC4FB-6334-4535-8358-F0D84B30BDB5}" destId="{EE4277EB-8076-472E-8437-EDEA320C8976}" srcOrd="2" destOrd="0" presId="urn:microsoft.com/office/officeart/2008/layout/VerticalCurvedList"/>
    <dgm:cxn modelId="{EDB34AE7-61B2-4A58-BBB5-711748E454AC}" type="presParOf" srcId="{C90FC4FB-6334-4535-8358-F0D84B30BDB5}" destId="{F4450DE2-AB87-4A6D-BC45-CB8C87A8132B}" srcOrd="3" destOrd="0" presId="urn:microsoft.com/office/officeart/2008/layout/VerticalCurvedList"/>
    <dgm:cxn modelId="{101A93A0-200C-4FB1-B6A2-02AA9A2DA172}" type="presParOf" srcId="{FF143270-79B5-412C-844E-D81877261443}" destId="{ED6DE633-1BA2-4B89-B8EF-B8713CE989C3}" srcOrd="1" destOrd="0" presId="urn:microsoft.com/office/officeart/2008/layout/VerticalCurvedList"/>
    <dgm:cxn modelId="{D76C5C8D-D89B-42E7-8491-330C2386EF93}" type="presParOf" srcId="{FF143270-79B5-412C-844E-D81877261443}" destId="{585E8080-BD56-44E9-8953-962A3165C947}" srcOrd="2" destOrd="0" presId="urn:microsoft.com/office/officeart/2008/layout/VerticalCurvedList"/>
    <dgm:cxn modelId="{2604C067-9875-40C6-8D9F-BA8CF7200975}" type="presParOf" srcId="{585E8080-BD56-44E9-8953-962A3165C947}" destId="{107590BE-6B84-45AB-9A21-B78045FD4F81}" srcOrd="0" destOrd="0" presId="urn:microsoft.com/office/officeart/2008/layout/VerticalCurvedList"/>
    <dgm:cxn modelId="{A7549229-3E45-40B3-B519-EB2771950F12}" type="presParOf" srcId="{FF143270-79B5-412C-844E-D81877261443}" destId="{D2EF07B7-A095-4BB5-999B-0C024B32E734}" srcOrd="3" destOrd="0" presId="urn:microsoft.com/office/officeart/2008/layout/VerticalCurvedList"/>
    <dgm:cxn modelId="{F6BF8C0F-FBFA-41F6-B2E8-DA730086F8A1}" type="presParOf" srcId="{FF143270-79B5-412C-844E-D81877261443}" destId="{A5B2796A-7C3E-4347-940F-9D66991654A4}" srcOrd="4" destOrd="0" presId="urn:microsoft.com/office/officeart/2008/layout/VerticalCurvedList"/>
    <dgm:cxn modelId="{9C05A92F-A488-4888-AEF9-B205B795BFDB}" type="presParOf" srcId="{A5B2796A-7C3E-4347-940F-9D66991654A4}" destId="{61846543-438D-48BB-8C9A-91C7F74E3F7F}" srcOrd="0" destOrd="0" presId="urn:microsoft.com/office/officeart/2008/layout/VerticalCurvedList"/>
    <dgm:cxn modelId="{CDA22D83-9C7E-4E97-9ADF-309A8004BFC7}" type="presParOf" srcId="{FF143270-79B5-412C-844E-D81877261443}" destId="{1C6A06B2-1162-42BC-9AF3-096249727415}" srcOrd="5" destOrd="0" presId="urn:microsoft.com/office/officeart/2008/layout/VerticalCurvedList"/>
    <dgm:cxn modelId="{BFEAA38E-966C-43D0-B330-8EE26820A110}" type="presParOf" srcId="{FF143270-79B5-412C-844E-D81877261443}" destId="{A92D2648-3A8A-4CFE-A8BE-401B6765ACBA}" srcOrd="6" destOrd="0" presId="urn:microsoft.com/office/officeart/2008/layout/VerticalCurvedList"/>
    <dgm:cxn modelId="{3E746E04-8D74-4EC1-8DE5-D788020645A4}" type="presParOf" srcId="{A92D2648-3A8A-4CFE-A8BE-401B6765ACBA}" destId="{85349E62-7E38-4A7F-ADD9-181E4BC735BD}" srcOrd="0" destOrd="0" presId="urn:microsoft.com/office/officeart/2008/layout/VerticalCurvedList"/>
    <dgm:cxn modelId="{D41B2292-3F45-4C6A-8BCC-124C703D8E7A}" type="presParOf" srcId="{FF143270-79B5-412C-844E-D81877261443}" destId="{1EBE1B74-F8BB-41C7-A066-E24F0F58F26B}" srcOrd="7" destOrd="0" presId="urn:microsoft.com/office/officeart/2008/layout/VerticalCurvedList"/>
    <dgm:cxn modelId="{54F25AD8-4CFD-46DD-82C9-C3E0E9EF36AF}" type="presParOf" srcId="{FF143270-79B5-412C-844E-D81877261443}" destId="{FE7C3617-C969-41AC-A3E3-A243A19182E6}" srcOrd="8" destOrd="0" presId="urn:microsoft.com/office/officeart/2008/layout/VerticalCurvedList"/>
    <dgm:cxn modelId="{F06FDD8C-437D-42C7-BBBD-760EB8D851E9}" type="presParOf" srcId="{FE7C3617-C969-41AC-A3E3-A243A19182E6}" destId="{FEC6FD0A-12DE-4A71-9ACD-EAC058339F1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FB731-1577-4373-95E0-AF8383F1F2DF}">
      <dsp:nvSpPr>
        <dsp:cNvPr id="0" name=""/>
        <dsp:cNvSpPr/>
      </dsp:nvSpPr>
      <dsp:spPr>
        <a:xfrm>
          <a:off x="0" y="291415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43DBF47-9E9C-41D0-AD9D-B323B1DA1CCE}">
      <dsp:nvSpPr>
        <dsp:cNvPr id="0" name=""/>
        <dsp:cNvSpPr/>
      </dsp:nvSpPr>
      <dsp:spPr>
        <a:xfrm>
          <a:off x="375916" y="55255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Excellent Thermal Insulation</a:t>
          </a:r>
          <a:endParaRPr lang="en-IN" sz="1600" kern="1200" dirty="0"/>
        </a:p>
      </dsp:txBody>
      <dsp:txXfrm>
        <a:off x="398973" y="78312"/>
        <a:ext cx="5216714" cy="426206"/>
      </dsp:txXfrm>
    </dsp:sp>
    <dsp:sp modelId="{FCA3F8DE-4C61-44F1-B729-0A9AC3EA749C}">
      <dsp:nvSpPr>
        <dsp:cNvPr id="0" name=""/>
        <dsp:cNvSpPr/>
      </dsp:nvSpPr>
      <dsp:spPr>
        <a:xfrm>
          <a:off x="0" y="1017175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D744990-DF13-4029-8817-D705E0AE00BB}">
      <dsp:nvSpPr>
        <dsp:cNvPr id="0" name=""/>
        <dsp:cNvSpPr/>
      </dsp:nvSpPr>
      <dsp:spPr>
        <a:xfrm>
          <a:off x="375916" y="781015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Lightweight</a:t>
          </a:r>
          <a:endParaRPr lang="en-IN" sz="1600" b="1" kern="1200" dirty="0"/>
        </a:p>
      </dsp:txBody>
      <dsp:txXfrm>
        <a:off x="398973" y="804072"/>
        <a:ext cx="5216714" cy="426206"/>
      </dsp:txXfrm>
    </dsp:sp>
    <dsp:sp modelId="{6AC117F1-E831-4B95-BF8E-92BCACA5684B}">
      <dsp:nvSpPr>
        <dsp:cNvPr id="0" name=""/>
        <dsp:cNvSpPr/>
      </dsp:nvSpPr>
      <dsp:spPr>
        <a:xfrm>
          <a:off x="0" y="1742935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B5FDFF8-9DCB-439F-B881-C2D920B64202}">
      <dsp:nvSpPr>
        <dsp:cNvPr id="0" name=""/>
        <dsp:cNvSpPr/>
      </dsp:nvSpPr>
      <dsp:spPr>
        <a:xfrm>
          <a:off x="375916" y="1506775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support material for sensors and instruments</a:t>
          </a:r>
          <a:r>
            <a:rPr lang="en-US" sz="1600" kern="1200" dirty="0"/>
            <a:t>.</a:t>
          </a:r>
          <a:endParaRPr lang="en-IN" sz="1600" kern="1200" dirty="0"/>
        </a:p>
      </dsp:txBody>
      <dsp:txXfrm>
        <a:off x="398973" y="1529832"/>
        <a:ext cx="5216714" cy="426206"/>
      </dsp:txXfrm>
    </dsp:sp>
    <dsp:sp modelId="{B4AF772E-192E-48BC-B0EB-452FBDCD6858}">
      <dsp:nvSpPr>
        <dsp:cNvPr id="0" name=""/>
        <dsp:cNvSpPr/>
      </dsp:nvSpPr>
      <dsp:spPr>
        <a:xfrm>
          <a:off x="0" y="2468695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A6BE95E-2C4C-4E3F-885E-1FE790F0EC33}">
      <dsp:nvSpPr>
        <dsp:cNvPr id="0" name=""/>
        <dsp:cNvSpPr/>
      </dsp:nvSpPr>
      <dsp:spPr>
        <a:xfrm>
          <a:off x="375916" y="2232535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Durability (for long term space mission)</a:t>
          </a:r>
          <a:endParaRPr lang="en-IN" sz="1600" b="1" kern="1200" dirty="0"/>
        </a:p>
      </dsp:txBody>
      <dsp:txXfrm>
        <a:off x="398973" y="2255592"/>
        <a:ext cx="5216714" cy="426206"/>
      </dsp:txXfrm>
    </dsp:sp>
    <dsp:sp modelId="{4FB0CF96-9E17-4E70-BDF5-EEF41535EA33}">
      <dsp:nvSpPr>
        <dsp:cNvPr id="0" name=""/>
        <dsp:cNvSpPr/>
      </dsp:nvSpPr>
      <dsp:spPr>
        <a:xfrm>
          <a:off x="0" y="3194456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62B2D7D-9EFF-4E51-AA6B-C2E4E6D484C3}">
      <dsp:nvSpPr>
        <dsp:cNvPr id="0" name=""/>
        <dsp:cNvSpPr/>
      </dsp:nvSpPr>
      <dsp:spPr>
        <a:xfrm>
          <a:off x="375916" y="2958296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Low density</a:t>
          </a:r>
          <a:endParaRPr lang="en-IN" sz="1600" b="1" kern="1200" dirty="0"/>
        </a:p>
      </dsp:txBody>
      <dsp:txXfrm>
        <a:off x="398973" y="2981353"/>
        <a:ext cx="5216714" cy="426206"/>
      </dsp:txXfrm>
    </dsp:sp>
    <dsp:sp modelId="{448B8F62-1DC0-45E7-9226-6CE2A9026A96}">
      <dsp:nvSpPr>
        <dsp:cNvPr id="0" name=""/>
        <dsp:cNvSpPr/>
      </dsp:nvSpPr>
      <dsp:spPr>
        <a:xfrm>
          <a:off x="0" y="3920216"/>
          <a:ext cx="7518326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87B502-F735-4331-8095-4A86E86E2562}">
      <dsp:nvSpPr>
        <dsp:cNvPr id="0" name=""/>
        <dsp:cNvSpPr/>
      </dsp:nvSpPr>
      <dsp:spPr>
        <a:xfrm>
          <a:off x="375916" y="3684056"/>
          <a:ext cx="5262828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922" tIns="0" rIns="198922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Transparency</a:t>
          </a:r>
          <a:endParaRPr lang="en-IN" sz="1600" b="1" kern="1200" dirty="0"/>
        </a:p>
      </dsp:txBody>
      <dsp:txXfrm>
        <a:off x="398973" y="3707113"/>
        <a:ext cx="5216714" cy="4262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FF4F69-D7E4-4DC1-8FFB-80187A5964CF}">
      <dsp:nvSpPr>
        <dsp:cNvPr id="0" name=""/>
        <dsp:cNvSpPr/>
      </dsp:nvSpPr>
      <dsp:spPr>
        <a:xfrm>
          <a:off x="7270" y="1916792"/>
          <a:ext cx="1858404" cy="373205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1" kern="1200" dirty="0">
              <a:latin typeface="Algerian" panose="04020705040A02060702" pitchFamily="82" charset="0"/>
            </a:rPr>
            <a:t>RTGs</a:t>
          </a:r>
          <a:endParaRPr lang="en-IN" sz="2800" b="1" i="1" kern="1200" dirty="0">
            <a:latin typeface="Algerian" panose="04020705040A02060702" pitchFamily="82" charset="0"/>
          </a:endParaRPr>
        </a:p>
      </dsp:txBody>
      <dsp:txXfrm>
        <a:off x="7270" y="1916792"/>
        <a:ext cx="1858404" cy="373205"/>
      </dsp:txXfrm>
    </dsp:sp>
    <dsp:sp modelId="{4030CA15-AB08-4DB2-855B-99D6A6FE8FA2}">
      <dsp:nvSpPr>
        <dsp:cNvPr id="0" name=""/>
        <dsp:cNvSpPr/>
      </dsp:nvSpPr>
      <dsp:spPr>
        <a:xfrm>
          <a:off x="1865674" y="4114"/>
          <a:ext cx="371680" cy="4198561"/>
        </a:xfrm>
        <a:prstGeom prst="leftBrace">
          <a:avLst>
            <a:gd name="adj1" fmla="val 35000"/>
            <a:gd name="adj2" fmla="val 5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62CC7-B419-4353-9843-F2A3118996F2}">
      <dsp:nvSpPr>
        <dsp:cNvPr id="0" name=""/>
        <dsp:cNvSpPr/>
      </dsp:nvSpPr>
      <dsp:spPr>
        <a:xfrm>
          <a:off x="2334101" y="8229"/>
          <a:ext cx="5054860" cy="41985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i="0" kern="1200" dirty="0"/>
            <a:t>heat is harnessed and converted into electricity</a:t>
          </a: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i="0" kern="1200" dirty="0"/>
            <a:t>generating heat through the decay of radioactive materials</a:t>
          </a:r>
          <a:endParaRPr lang="en-IN" sz="1800" b="1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800" b="1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i="0" kern="1200" dirty="0"/>
            <a:t>consistent and reliable source of power</a:t>
          </a:r>
          <a:endParaRPr lang="en-IN" sz="18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i="0" kern="1200" dirty="0"/>
            <a:t>inadequate for deep space travel due to fuel limitations and lack of solar power in distant regions</a:t>
          </a:r>
          <a:r>
            <a:rPr lang="en-US" sz="1800" b="0" i="0" kern="1200" dirty="0"/>
            <a:t>.</a:t>
          </a:r>
          <a:endParaRPr lang="en-IN" sz="1800" b="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/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600" kern="1200" dirty="0"/>
            <a:t> </a:t>
          </a:r>
          <a:endParaRPr lang="en-IN" sz="1800" kern="1200" dirty="0"/>
        </a:p>
      </dsp:txBody>
      <dsp:txXfrm>
        <a:off x="2334101" y="8229"/>
        <a:ext cx="5054860" cy="41985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5BFA77-CF8F-4B3A-B46D-B63F8E3C12F9}">
      <dsp:nvSpPr>
        <dsp:cNvPr id="0" name=""/>
        <dsp:cNvSpPr/>
      </dsp:nvSpPr>
      <dsp:spPr>
        <a:xfrm>
          <a:off x="1332405" y="0"/>
          <a:ext cx="4576915" cy="4576915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65E351-83A3-4B0A-9DDE-291DD55D01E7}">
      <dsp:nvSpPr>
        <dsp:cNvPr id="0" name=""/>
        <dsp:cNvSpPr/>
      </dsp:nvSpPr>
      <dsp:spPr>
        <a:xfrm>
          <a:off x="3620863" y="458138"/>
          <a:ext cx="2974994" cy="81347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High efficiency</a:t>
          </a:r>
          <a:endParaRPr lang="en-IN" sz="1800" b="1" kern="1200" dirty="0"/>
        </a:p>
      </dsp:txBody>
      <dsp:txXfrm>
        <a:off x="3660574" y="497849"/>
        <a:ext cx="2895572" cy="734053"/>
      </dsp:txXfrm>
    </dsp:sp>
    <dsp:sp modelId="{47F76F48-F949-4CBD-B510-8C3F2C0841FF}">
      <dsp:nvSpPr>
        <dsp:cNvPr id="0" name=""/>
        <dsp:cNvSpPr/>
      </dsp:nvSpPr>
      <dsp:spPr>
        <a:xfrm>
          <a:off x="3620863" y="1373297"/>
          <a:ext cx="2974994" cy="81347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Thermal stability</a:t>
          </a:r>
          <a:endParaRPr lang="en-IN" sz="1800" b="1" kern="1200" dirty="0"/>
        </a:p>
      </dsp:txBody>
      <dsp:txXfrm>
        <a:off x="3660574" y="1413008"/>
        <a:ext cx="2895572" cy="734053"/>
      </dsp:txXfrm>
    </dsp:sp>
    <dsp:sp modelId="{D9B1C38C-B1C8-471C-98DA-1B34623411F7}">
      <dsp:nvSpPr>
        <dsp:cNvPr id="0" name=""/>
        <dsp:cNvSpPr/>
      </dsp:nvSpPr>
      <dsp:spPr>
        <a:xfrm>
          <a:off x="3620863" y="2288457"/>
          <a:ext cx="2974994" cy="81347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Radiation resistance</a:t>
          </a:r>
          <a:endParaRPr lang="en-IN" sz="2100" b="1" kern="1200" dirty="0"/>
        </a:p>
      </dsp:txBody>
      <dsp:txXfrm>
        <a:off x="3660574" y="2328168"/>
        <a:ext cx="2895572" cy="734053"/>
      </dsp:txXfrm>
    </dsp:sp>
    <dsp:sp modelId="{4E645D36-D2FD-4804-A267-E431955B4CFE}">
      <dsp:nvSpPr>
        <dsp:cNvPr id="0" name=""/>
        <dsp:cNvSpPr/>
      </dsp:nvSpPr>
      <dsp:spPr>
        <a:xfrm>
          <a:off x="3620863" y="3203617"/>
          <a:ext cx="2974994" cy="81347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Lightweight</a:t>
          </a:r>
          <a:endParaRPr lang="en-IN" sz="2100" b="1" kern="1200" dirty="0"/>
        </a:p>
      </dsp:txBody>
      <dsp:txXfrm>
        <a:off x="3660574" y="3243328"/>
        <a:ext cx="2895572" cy="7340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F26FF9-1B85-4BE8-A2C8-50BD7887D1BF}">
      <dsp:nvSpPr>
        <dsp:cNvPr id="0" name=""/>
        <dsp:cNvSpPr/>
      </dsp:nvSpPr>
      <dsp:spPr>
        <a:xfrm>
          <a:off x="653282" y="2025"/>
          <a:ext cx="4692363" cy="426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 dirty="0"/>
        </a:p>
      </dsp:txBody>
      <dsp:txXfrm>
        <a:off x="653282" y="2025"/>
        <a:ext cx="4692363" cy="426578"/>
      </dsp:txXfrm>
    </dsp:sp>
    <dsp:sp modelId="{3EF5324C-2693-406E-9613-FEF73A14CBBC}">
      <dsp:nvSpPr>
        <dsp:cNvPr id="0" name=""/>
        <dsp:cNvSpPr/>
      </dsp:nvSpPr>
      <dsp:spPr>
        <a:xfrm>
          <a:off x="653282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4FD712-CEC3-472C-B12E-21C9210F8B13}">
      <dsp:nvSpPr>
        <dsp:cNvPr id="0" name=""/>
        <dsp:cNvSpPr/>
      </dsp:nvSpPr>
      <dsp:spPr>
        <a:xfrm>
          <a:off x="1312820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92F3F3-CBEE-43D4-9FD9-90FCE5AFCB73}">
      <dsp:nvSpPr>
        <dsp:cNvPr id="0" name=""/>
        <dsp:cNvSpPr/>
      </dsp:nvSpPr>
      <dsp:spPr>
        <a:xfrm>
          <a:off x="1972879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7CC32-BD2D-4DFF-A411-7621DFE0DDA0}">
      <dsp:nvSpPr>
        <dsp:cNvPr id="0" name=""/>
        <dsp:cNvSpPr/>
      </dsp:nvSpPr>
      <dsp:spPr>
        <a:xfrm>
          <a:off x="2632417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F3F4F7-7D55-47C7-9CE8-E2992820B340}">
      <dsp:nvSpPr>
        <dsp:cNvPr id="0" name=""/>
        <dsp:cNvSpPr/>
      </dsp:nvSpPr>
      <dsp:spPr>
        <a:xfrm>
          <a:off x="3292476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D0EBFC-B610-4849-93D5-14F616898536}">
      <dsp:nvSpPr>
        <dsp:cNvPr id="0" name=""/>
        <dsp:cNvSpPr/>
      </dsp:nvSpPr>
      <dsp:spPr>
        <a:xfrm>
          <a:off x="3952014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E8FBB0-0D38-4B69-BDF4-AC14D147AEDF}">
      <dsp:nvSpPr>
        <dsp:cNvPr id="0" name=""/>
        <dsp:cNvSpPr/>
      </dsp:nvSpPr>
      <dsp:spPr>
        <a:xfrm>
          <a:off x="4612073" y="4286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FBBC8-8047-45DF-8048-722C9C430F38}">
      <dsp:nvSpPr>
        <dsp:cNvPr id="0" name=""/>
        <dsp:cNvSpPr/>
      </dsp:nvSpPr>
      <dsp:spPr>
        <a:xfrm>
          <a:off x="653282" y="515500"/>
          <a:ext cx="4753364" cy="6951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b="1" kern="1200" dirty="0"/>
            <a:t>Corrosion resistance in harsh condition of </a:t>
          </a:r>
          <a:r>
            <a:rPr lang="en-US" sz="1800" b="1" kern="1200" dirty="0" err="1"/>
            <a:t>venus</a:t>
          </a:r>
          <a:endParaRPr lang="en-IN" sz="1800" b="1" kern="1200" dirty="0"/>
        </a:p>
      </dsp:txBody>
      <dsp:txXfrm>
        <a:off x="653282" y="515500"/>
        <a:ext cx="4753364" cy="695165"/>
      </dsp:txXfrm>
    </dsp:sp>
    <dsp:sp modelId="{DCC59EB5-0EE1-4BE9-885C-A340F1162A86}">
      <dsp:nvSpPr>
        <dsp:cNvPr id="0" name=""/>
        <dsp:cNvSpPr/>
      </dsp:nvSpPr>
      <dsp:spPr>
        <a:xfrm>
          <a:off x="653282" y="1363476"/>
          <a:ext cx="4692363" cy="426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IN" sz="1800" b="1" kern="1200" dirty="0"/>
        </a:p>
      </dsp:txBody>
      <dsp:txXfrm>
        <a:off x="653282" y="1363476"/>
        <a:ext cx="4692363" cy="426578"/>
      </dsp:txXfrm>
    </dsp:sp>
    <dsp:sp modelId="{D4B84E13-8FB8-4D90-A4D7-767B59559BDE}">
      <dsp:nvSpPr>
        <dsp:cNvPr id="0" name=""/>
        <dsp:cNvSpPr/>
      </dsp:nvSpPr>
      <dsp:spPr>
        <a:xfrm>
          <a:off x="653282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DB798-17D1-4916-94D9-6E986A025204}">
      <dsp:nvSpPr>
        <dsp:cNvPr id="0" name=""/>
        <dsp:cNvSpPr/>
      </dsp:nvSpPr>
      <dsp:spPr>
        <a:xfrm>
          <a:off x="1312820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8B9124-79D9-4C0C-9CE8-FF5470EC779B}">
      <dsp:nvSpPr>
        <dsp:cNvPr id="0" name=""/>
        <dsp:cNvSpPr/>
      </dsp:nvSpPr>
      <dsp:spPr>
        <a:xfrm>
          <a:off x="1972879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1BA42E-C5F3-40D0-B63C-E86CF98D3A52}">
      <dsp:nvSpPr>
        <dsp:cNvPr id="0" name=""/>
        <dsp:cNvSpPr/>
      </dsp:nvSpPr>
      <dsp:spPr>
        <a:xfrm>
          <a:off x="2632417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A1AD12-E524-4892-9956-9C2B420BD037}">
      <dsp:nvSpPr>
        <dsp:cNvPr id="0" name=""/>
        <dsp:cNvSpPr/>
      </dsp:nvSpPr>
      <dsp:spPr>
        <a:xfrm>
          <a:off x="3292476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7A694-9803-4CC3-8781-4F08B94F0A44}">
      <dsp:nvSpPr>
        <dsp:cNvPr id="0" name=""/>
        <dsp:cNvSpPr/>
      </dsp:nvSpPr>
      <dsp:spPr>
        <a:xfrm>
          <a:off x="3952014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FE1712-0D5C-480D-92D7-2A413EE514F7}">
      <dsp:nvSpPr>
        <dsp:cNvPr id="0" name=""/>
        <dsp:cNvSpPr/>
      </dsp:nvSpPr>
      <dsp:spPr>
        <a:xfrm>
          <a:off x="4612073" y="179005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F79600-69F3-48D3-A318-3BD61BF54304}">
      <dsp:nvSpPr>
        <dsp:cNvPr id="0" name=""/>
        <dsp:cNvSpPr/>
      </dsp:nvSpPr>
      <dsp:spPr>
        <a:xfrm>
          <a:off x="653282" y="1876950"/>
          <a:ext cx="4753364" cy="6951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800" b="1" kern="1200" dirty="0"/>
            <a:t> </a:t>
          </a:r>
          <a:r>
            <a:rPr lang="en-US" sz="1800" b="1" kern="1200" dirty="0" err="1"/>
            <a:t>Reduse</a:t>
          </a:r>
          <a:r>
            <a:rPr lang="en-US" sz="1800" b="1" kern="1200" dirty="0"/>
            <a:t> overall satellite weight , improve launch efficiency</a:t>
          </a:r>
          <a:endParaRPr lang="en-IN" sz="1800" b="1" kern="1200" dirty="0"/>
        </a:p>
      </dsp:txBody>
      <dsp:txXfrm>
        <a:off x="653282" y="1876950"/>
        <a:ext cx="4753364" cy="695165"/>
      </dsp:txXfrm>
    </dsp:sp>
    <dsp:sp modelId="{08F2E406-D675-4B81-B3E7-26B270FBFED5}">
      <dsp:nvSpPr>
        <dsp:cNvPr id="0" name=""/>
        <dsp:cNvSpPr/>
      </dsp:nvSpPr>
      <dsp:spPr>
        <a:xfrm>
          <a:off x="653282" y="2724926"/>
          <a:ext cx="4692363" cy="426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b="1" kern="1200" dirty="0"/>
        </a:p>
      </dsp:txBody>
      <dsp:txXfrm>
        <a:off x="653282" y="2724926"/>
        <a:ext cx="4692363" cy="426578"/>
      </dsp:txXfrm>
    </dsp:sp>
    <dsp:sp modelId="{A0135A8B-6474-41D9-AD68-7CE59758AD1D}">
      <dsp:nvSpPr>
        <dsp:cNvPr id="0" name=""/>
        <dsp:cNvSpPr/>
      </dsp:nvSpPr>
      <dsp:spPr>
        <a:xfrm>
          <a:off x="653282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2FBBA8-8AD6-4149-837B-D4A3E29EB573}">
      <dsp:nvSpPr>
        <dsp:cNvPr id="0" name=""/>
        <dsp:cNvSpPr/>
      </dsp:nvSpPr>
      <dsp:spPr>
        <a:xfrm>
          <a:off x="1312820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BF48AC-AD3C-4D7E-926F-8DAD8BA7A6B7}">
      <dsp:nvSpPr>
        <dsp:cNvPr id="0" name=""/>
        <dsp:cNvSpPr/>
      </dsp:nvSpPr>
      <dsp:spPr>
        <a:xfrm>
          <a:off x="1972879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FF1D84-8740-49A6-B59B-822268BE2F3E}">
      <dsp:nvSpPr>
        <dsp:cNvPr id="0" name=""/>
        <dsp:cNvSpPr/>
      </dsp:nvSpPr>
      <dsp:spPr>
        <a:xfrm>
          <a:off x="2632417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DBAAD8-6AB8-4A4A-B3AF-EBB25D33EADF}">
      <dsp:nvSpPr>
        <dsp:cNvPr id="0" name=""/>
        <dsp:cNvSpPr/>
      </dsp:nvSpPr>
      <dsp:spPr>
        <a:xfrm>
          <a:off x="3292476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5132B-7890-4CFA-A911-1B094CD4DE01}">
      <dsp:nvSpPr>
        <dsp:cNvPr id="0" name=""/>
        <dsp:cNvSpPr/>
      </dsp:nvSpPr>
      <dsp:spPr>
        <a:xfrm>
          <a:off x="3952014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B75F6D-12A4-4857-82A4-A3442509B8BA}">
      <dsp:nvSpPr>
        <dsp:cNvPr id="0" name=""/>
        <dsp:cNvSpPr/>
      </dsp:nvSpPr>
      <dsp:spPr>
        <a:xfrm>
          <a:off x="4612073" y="3151504"/>
          <a:ext cx="1098013" cy="868956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B8524B-C673-4E58-B074-C3EF8D76277F}">
      <dsp:nvSpPr>
        <dsp:cNvPr id="0" name=""/>
        <dsp:cNvSpPr/>
      </dsp:nvSpPr>
      <dsp:spPr>
        <a:xfrm>
          <a:off x="653282" y="3238400"/>
          <a:ext cx="4753364" cy="6951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Maintain  mechanical properties at </a:t>
          </a:r>
          <a:r>
            <a:rPr lang="en-US" sz="1800" b="1" kern="1200" dirty="0" err="1"/>
            <a:t>elevent</a:t>
          </a:r>
          <a:r>
            <a:rPr lang="en-US" sz="1800" b="1" kern="1200" dirty="0"/>
            <a:t> temperature</a:t>
          </a:r>
          <a:endParaRPr lang="en-IN" sz="1800" b="1" kern="1200" dirty="0"/>
        </a:p>
      </dsp:txBody>
      <dsp:txXfrm>
        <a:off x="653282" y="3238400"/>
        <a:ext cx="4753364" cy="695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0D3A4E-13A5-4CE6-B5BD-AF9BAB74B100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6DE633-1BA2-4B89-B8EF-B8713CE989C3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 study the </a:t>
          </a:r>
          <a:r>
            <a:rPr lang="en-US" sz="2400" kern="1200" dirty="0" err="1"/>
            <a:t>venus</a:t>
          </a:r>
          <a:r>
            <a:rPr lang="en-US" sz="2400" kern="1200" dirty="0"/>
            <a:t> atmosphere </a:t>
          </a:r>
          <a:endParaRPr lang="en-IN" sz="2400" kern="1200" dirty="0"/>
        </a:p>
      </dsp:txBody>
      <dsp:txXfrm>
        <a:off x="610504" y="416587"/>
        <a:ext cx="7440913" cy="833607"/>
      </dsp:txXfrm>
    </dsp:sp>
    <dsp:sp modelId="{107590BE-6B84-45AB-9A21-B78045FD4F8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EF07B7-A095-4BB5-999B-0C024B32E734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 analyze the </a:t>
          </a:r>
          <a:r>
            <a:rPr lang="en-US" sz="2400" kern="1200" dirty="0" err="1"/>
            <a:t>venus</a:t>
          </a:r>
          <a:r>
            <a:rPr lang="en-US" sz="2400" kern="1200" dirty="0"/>
            <a:t> composition</a:t>
          </a:r>
          <a:endParaRPr lang="en-IN" sz="2400" kern="1200" dirty="0"/>
        </a:p>
      </dsp:txBody>
      <dsp:txXfrm>
        <a:off x="1088431" y="1667215"/>
        <a:ext cx="6962986" cy="833607"/>
      </dsp:txXfrm>
    </dsp:sp>
    <dsp:sp modelId="{61846543-438D-48BB-8C9A-91C7F74E3F7F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6A06B2-1162-42BC-9AF3-096249727415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To study any greenhouse effect present </a:t>
          </a:r>
          <a:endParaRPr lang="en-IN" sz="2400" kern="1200" dirty="0"/>
        </a:p>
      </dsp:txBody>
      <dsp:txXfrm>
        <a:off x="1088431" y="2917843"/>
        <a:ext cx="6962986" cy="833607"/>
      </dsp:txXfrm>
    </dsp:sp>
    <dsp:sp modelId="{85349E62-7E38-4A7F-ADD9-181E4BC735BD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E1B74-F8BB-41C7-A066-E24F0F58F26B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Identify material and minerals on Venus</a:t>
          </a:r>
          <a:endParaRPr lang="en-IN" sz="2400" kern="1200" dirty="0"/>
        </a:p>
      </dsp:txBody>
      <dsp:txXfrm>
        <a:off x="610504" y="4168472"/>
        <a:ext cx="7440913" cy="833607"/>
      </dsp:txXfrm>
    </dsp:sp>
    <dsp:sp modelId="{FEC6FD0A-12DE-4A71-9ACD-EAC058339F19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2EDEF-C356-44B6-B01B-8D0EF91A6E9A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A8D32-1C24-43F7-9C9C-D7C475E6E7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573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FA8D32-1C24-43F7-9C9C-D7C475E6E72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37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2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177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8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9241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655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321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99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0011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0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94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527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6352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9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27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985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669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F018A93-7C78-4B31-A974-9FC0CE9225E5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4F585DD-C6AA-4B08-937D-7A94004A75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50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hyperlink" Target="https://www.exopoliticsindia.in/2016/01/russia-declassified-secret-images-from.html?spref=p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universetoday.com/tag/temperature-of-venu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hyperlink" Target="https://pixabay.com/illustrations/thumbs-up-smiley-face-emoji-happy-4007573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image" Target="../media/image12.svg"/><Relationship Id="rId7" Type="http://schemas.openxmlformats.org/officeDocument/2006/relationships/diagramData" Target="../diagrams/data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diagramDrawing" Target="../diagrams/drawing2.xml"/><Relationship Id="rId5" Type="http://schemas.openxmlformats.org/officeDocument/2006/relationships/image" Target="../media/image14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3.png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7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de/venus-png/download/88426/" TargetMode="External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CEEF-23C5-B554-9B41-AADFD1134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5459" y="3855078"/>
            <a:ext cx="6188149" cy="1663220"/>
          </a:xfrm>
        </p:spPr>
        <p:txBody>
          <a:bodyPr>
            <a:normAutofit/>
          </a:bodyPr>
          <a:lstStyle/>
          <a:p>
            <a:r>
              <a:rPr lang="en-US" sz="9600" dirty="0" err="1"/>
              <a:t>CubeSAT</a:t>
            </a:r>
            <a:endParaRPr lang="en-IN" sz="9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7EC268-04EE-1E87-C57C-6A69DDDC4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881" y="588003"/>
            <a:ext cx="4505325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592F0A96-EF65-ADC2-181A-22899E37F9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91050" y="1924050"/>
            <a:ext cx="30099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D6645431-5E89-A05D-C4A1-AB983B41FC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3450" y="2076450"/>
            <a:ext cx="30099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D658491-9BAA-FBEF-90BC-B5B5C2B15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74" y="500461"/>
            <a:ext cx="11185451" cy="604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Satellite">
                <a:extLst>
                  <a:ext uri="{FF2B5EF4-FFF2-40B4-BE49-F238E27FC236}">
                    <a16:creationId xmlns:a16="http://schemas.microsoft.com/office/drawing/2014/main" id="{0231A141-6043-B1B5-5A68-41F3FF8E8E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24848020"/>
                  </p:ext>
                </p:extLst>
              </p:nvPr>
            </p:nvGraphicFramePr>
            <p:xfrm>
              <a:off x="841261" y="1046047"/>
              <a:ext cx="3852721" cy="170280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852721" cy="1702807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248720" ay="-2303497" az="152774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4615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Satellite">
                <a:extLst>
                  <a:ext uri="{FF2B5EF4-FFF2-40B4-BE49-F238E27FC236}">
                    <a16:creationId xmlns:a16="http://schemas.microsoft.com/office/drawing/2014/main" id="{0231A141-6043-B1B5-5A68-41F3FF8E8E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1261" y="1046047"/>
                <a:ext cx="3852721" cy="1702807"/>
              </a:xfrm>
              <a:prstGeom prst="rect">
                <a:avLst/>
              </a:prstGeom>
            </p:spPr>
          </p:pic>
        </mc:Fallback>
      </mc:AlternateContent>
      <p:sp>
        <p:nvSpPr>
          <p:cNvPr id="8" name="Subtitle 7">
            <a:extLst>
              <a:ext uri="{FF2B5EF4-FFF2-40B4-BE49-F238E27FC236}">
                <a16:creationId xmlns:a16="http://schemas.microsoft.com/office/drawing/2014/main" id="{E95201AE-EB96-475D-E28B-DE2AA096DE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488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978AF6-40D5-FD0A-A539-670228AC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319252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8F785E-8666-CC97-8075-C3D4A2514D3C}"/>
              </a:ext>
            </a:extLst>
          </p:cNvPr>
          <p:cNvSpPr txBox="1"/>
          <p:nvPr/>
        </p:nvSpPr>
        <p:spPr>
          <a:xfrm>
            <a:off x="5997678" y="186813"/>
            <a:ext cx="44638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How to control the satellite ?</a:t>
            </a:r>
            <a:endParaRPr lang="en-IN" sz="4400" b="1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320506A6-96F2-0FE1-6D41-50FFD0B86623}"/>
              </a:ext>
            </a:extLst>
          </p:cNvPr>
          <p:cNvSpPr/>
          <p:nvPr/>
        </p:nvSpPr>
        <p:spPr>
          <a:xfrm>
            <a:off x="7811729" y="1759974"/>
            <a:ext cx="383458" cy="9000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7658E-400D-4C4B-5309-746847502FE4}"/>
              </a:ext>
            </a:extLst>
          </p:cNvPr>
          <p:cNvSpPr txBox="1"/>
          <p:nvPr/>
        </p:nvSpPr>
        <p:spPr>
          <a:xfrm>
            <a:off x="5781368" y="2786684"/>
            <a:ext cx="58993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Ink Free" panose="03080402000500000000" pitchFamily="66" charset="0"/>
              </a:rPr>
              <a:t>Reaction control system</a:t>
            </a:r>
            <a:endParaRPr lang="en-IN" sz="4400" b="1" dirty="0">
              <a:latin typeface="Ink Free" panose="03080402000500000000" pitchFamily="66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F69222-649C-9B09-3E9B-88395A0DF863}"/>
              </a:ext>
            </a:extLst>
          </p:cNvPr>
          <p:cNvCxnSpPr/>
          <p:nvPr/>
        </p:nvCxnSpPr>
        <p:spPr>
          <a:xfrm>
            <a:off x="8195187" y="3428999"/>
            <a:ext cx="0" cy="9168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F76779-DCE9-9EF4-5694-8852D1163692}"/>
              </a:ext>
            </a:extLst>
          </p:cNvPr>
          <p:cNvCxnSpPr>
            <a:cxnSpLocks/>
          </p:cNvCxnSpPr>
          <p:nvPr/>
        </p:nvCxnSpPr>
        <p:spPr>
          <a:xfrm>
            <a:off x="6194322" y="4345858"/>
            <a:ext cx="47489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D2BD7D3-F3BD-8A2C-C95D-FD9E7F5958B3}"/>
              </a:ext>
            </a:extLst>
          </p:cNvPr>
          <p:cNvCxnSpPr>
            <a:cxnSpLocks/>
          </p:cNvCxnSpPr>
          <p:nvPr/>
        </p:nvCxnSpPr>
        <p:spPr>
          <a:xfrm>
            <a:off x="6194322" y="4345858"/>
            <a:ext cx="0" cy="855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4EC0EF9-61F4-C2FC-1D84-198BBC435DC8}"/>
              </a:ext>
            </a:extLst>
          </p:cNvPr>
          <p:cNvCxnSpPr>
            <a:cxnSpLocks/>
          </p:cNvCxnSpPr>
          <p:nvPr/>
        </p:nvCxnSpPr>
        <p:spPr>
          <a:xfrm>
            <a:off x="8447809" y="4345858"/>
            <a:ext cx="0" cy="855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6B2F177-89A1-59CB-6175-924309AA3451}"/>
              </a:ext>
            </a:extLst>
          </p:cNvPr>
          <p:cNvCxnSpPr/>
          <p:nvPr/>
        </p:nvCxnSpPr>
        <p:spPr>
          <a:xfrm>
            <a:off x="10943303" y="4345858"/>
            <a:ext cx="0" cy="855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18F43BBF-3787-3A93-1FDE-FD44FE1B2126}"/>
              </a:ext>
            </a:extLst>
          </p:cNvPr>
          <p:cNvSpPr/>
          <p:nvPr/>
        </p:nvSpPr>
        <p:spPr>
          <a:xfrm>
            <a:off x="5605339" y="5338916"/>
            <a:ext cx="1611538" cy="117003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0A073D7-D667-598E-AA0E-8D768DB60E66}"/>
              </a:ext>
            </a:extLst>
          </p:cNvPr>
          <p:cNvSpPr/>
          <p:nvPr/>
        </p:nvSpPr>
        <p:spPr>
          <a:xfrm>
            <a:off x="7644025" y="5316727"/>
            <a:ext cx="1607567" cy="11749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DB61676-C273-744E-6D29-33273F88F52F}"/>
              </a:ext>
            </a:extLst>
          </p:cNvPr>
          <p:cNvSpPr/>
          <p:nvPr/>
        </p:nvSpPr>
        <p:spPr>
          <a:xfrm>
            <a:off x="10157275" y="5317832"/>
            <a:ext cx="1607565" cy="127819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EE0F2B-8B9A-92C9-848F-44CFD664455F}"/>
              </a:ext>
            </a:extLst>
          </p:cNvPr>
          <p:cNvSpPr txBox="1"/>
          <p:nvPr/>
        </p:nvSpPr>
        <p:spPr>
          <a:xfrm>
            <a:off x="5822886" y="5547991"/>
            <a:ext cx="16075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Cold gas thruster</a:t>
            </a:r>
            <a:endParaRPr lang="en-IN" b="1" dirty="0">
              <a:solidFill>
                <a:srgbClr val="FFFF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10A720-3BE7-708B-AB0E-DE2EDEB3EDBF}"/>
              </a:ext>
            </a:extLst>
          </p:cNvPr>
          <p:cNvSpPr txBox="1"/>
          <p:nvPr/>
        </p:nvSpPr>
        <p:spPr>
          <a:xfrm>
            <a:off x="7811729" y="5442537"/>
            <a:ext cx="1607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Hyper propellent thruster</a:t>
            </a:r>
            <a:endParaRPr lang="en-IN" b="1" dirty="0">
              <a:solidFill>
                <a:srgbClr val="FFFF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013DCEA-FC53-8EDA-712D-752E4A91E341}"/>
              </a:ext>
            </a:extLst>
          </p:cNvPr>
          <p:cNvSpPr txBox="1"/>
          <p:nvPr/>
        </p:nvSpPr>
        <p:spPr>
          <a:xfrm>
            <a:off x="10461522" y="5547990"/>
            <a:ext cx="121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Electric thruster</a:t>
            </a:r>
            <a:endParaRPr lang="en-IN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17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29" grpId="0" animBg="1"/>
      <p:bldP spid="30" grpId="0" animBg="1"/>
      <p:bldP spid="31" grpId="0" animBg="1"/>
      <p:bldP spid="32" grpId="0"/>
      <p:bldP spid="33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usinessman fist on chin">
            <a:extLst>
              <a:ext uri="{FF2B5EF4-FFF2-40B4-BE49-F238E27FC236}">
                <a16:creationId xmlns:a16="http://schemas.microsoft.com/office/drawing/2014/main" id="{F7EB808E-A02D-62D0-E274-88CAB6D02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6283" y="50949"/>
            <a:ext cx="1386356" cy="37266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5E1CA5-7A3B-B576-16CD-7F3A4B2E7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743" y="0"/>
            <a:ext cx="3335482" cy="25957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B6D92E-4B28-56A2-119E-60FE14F5C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225" y="1"/>
            <a:ext cx="5197465" cy="25957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227749-579C-6B2F-5A32-51B5F75135F9}"/>
              </a:ext>
            </a:extLst>
          </p:cNvPr>
          <p:cNvSpPr txBox="1"/>
          <p:nvPr/>
        </p:nvSpPr>
        <p:spPr>
          <a:xfrm rot="1247943">
            <a:off x="494069" y="4639448"/>
            <a:ext cx="2123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Backup </a:t>
            </a:r>
            <a:endParaRPr lang="en-IN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1309E3-D347-84A3-1E72-EC1DA1F67C91}"/>
              </a:ext>
            </a:extLst>
          </p:cNvPr>
          <p:cNvSpPr txBox="1"/>
          <p:nvPr/>
        </p:nvSpPr>
        <p:spPr>
          <a:xfrm rot="20061929">
            <a:off x="490402" y="5722363"/>
            <a:ext cx="255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Fault detection</a:t>
            </a:r>
            <a:endParaRPr lang="en-IN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2F2D1E-1BF4-A070-443D-FB63001324CA}"/>
              </a:ext>
            </a:extLst>
          </p:cNvPr>
          <p:cNvSpPr txBox="1"/>
          <p:nvPr/>
        </p:nvSpPr>
        <p:spPr>
          <a:xfrm rot="2441092">
            <a:off x="88307" y="5191473"/>
            <a:ext cx="2054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Recovery</a:t>
            </a:r>
            <a:endParaRPr lang="en-IN" sz="2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812DA6-75DE-1D03-9088-733C2017DB5A}"/>
              </a:ext>
            </a:extLst>
          </p:cNvPr>
          <p:cNvSpPr txBox="1"/>
          <p:nvPr/>
        </p:nvSpPr>
        <p:spPr>
          <a:xfrm>
            <a:off x="4409439" y="3316748"/>
            <a:ext cx="5899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Redundant System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9CA7B4-8507-7D8C-5102-81A74D7D8276}"/>
              </a:ext>
            </a:extLst>
          </p:cNvPr>
          <p:cNvCxnSpPr/>
          <p:nvPr/>
        </p:nvCxnSpPr>
        <p:spPr>
          <a:xfrm>
            <a:off x="4724400" y="4024634"/>
            <a:ext cx="0" cy="2416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2A66D20-DC72-9D15-0BBB-2AA8F37EF8BC}"/>
              </a:ext>
            </a:extLst>
          </p:cNvPr>
          <p:cNvCxnSpPr/>
          <p:nvPr/>
        </p:nvCxnSpPr>
        <p:spPr>
          <a:xfrm>
            <a:off x="4734560" y="4836160"/>
            <a:ext cx="13614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9DAC66B-FFBB-4E7E-B9D9-C15FA28D2035}"/>
              </a:ext>
            </a:extLst>
          </p:cNvPr>
          <p:cNvSpPr/>
          <p:nvPr/>
        </p:nvSpPr>
        <p:spPr>
          <a:xfrm>
            <a:off x="6187440" y="4279430"/>
            <a:ext cx="4724399" cy="9120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1249CF-58B5-293A-4F3B-DD6C6A6C4A0D}"/>
              </a:ext>
            </a:extLst>
          </p:cNvPr>
          <p:cNvCxnSpPr>
            <a:cxnSpLocks/>
          </p:cNvCxnSpPr>
          <p:nvPr/>
        </p:nvCxnSpPr>
        <p:spPr>
          <a:xfrm>
            <a:off x="4724400" y="6441440"/>
            <a:ext cx="1371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94F6551-6803-DEF6-61DC-7D53EF1EBBAB}"/>
              </a:ext>
            </a:extLst>
          </p:cNvPr>
          <p:cNvSpPr/>
          <p:nvPr/>
        </p:nvSpPr>
        <p:spPr>
          <a:xfrm>
            <a:off x="6096000" y="5804670"/>
            <a:ext cx="4815833" cy="9102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E39816-59B0-33B0-EFBE-33DF7AA2E3CD}"/>
              </a:ext>
            </a:extLst>
          </p:cNvPr>
          <p:cNvSpPr txBox="1"/>
          <p:nvPr/>
        </p:nvSpPr>
        <p:spPr>
          <a:xfrm>
            <a:off x="6370320" y="4450080"/>
            <a:ext cx="4724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ensures that if one component fails, another can take over</a:t>
            </a:r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D1A69D-FCE5-4C66-F08D-06DEE52DDF46}"/>
              </a:ext>
            </a:extLst>
          </p:cNvPr>
          <p:cNvSpPr txBox="1"/>
          <p:nvPr/>
        </p:nvSpPr>
        <p:spPr>
          <a:xfrm>
            <a:off x="6425202" y="5913079"/>
            <a:ext cx="4541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enhancing reliability and mission lifespan</a:t>
            </a:r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15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2" grpId="0"/>
      <p:bldP spid="18" grpId="0" animBg="1"/>
      <p:bldP spid="22" grpId="0" animBg="1"/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C77413-D381-E9D1-2A23-EDC6F789DB6F}"/>
              </a:ext>
            </a:extLst>
          </p:cNvPr>
          <p:cNvSpPr txBox="1"/>
          <p:nvPr/>
        </p:nvSpPr>
        <p:spPr>
          <a:xfrm>
            <a:off x="3200400" y="458986"/>
            <a:ext cx="563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  <a:latin typeface="Algerian" panose="04020705040A02060702" pitchFamily="82" charset="0"/>
              </a:rPr>
              <a:t>Communication </a:t>
            </a:r>
            <a:endParaRPr lang="en-IN" sz="4800" b="1" dirty="0">
              <a:effectLst>
                <a:outerShdw blurRad="75057" dist="38100" dir="5400000" sy="-20000" rotWithShape="0">
                  <a:prstClr val="black">
                    <a:alpha val="25000"/>
                  </a:prst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CD3089-4738-BC37-CF12-2AC4643785A5}"/>
              </a:ext>
            </a:extLst>
          </p:cNvPr>
          <p:cNvSpPr/>
          <p:nvPr/>
        </p:nvSpPr>
        <p:spPr>
          <a:xfrm>
            <a:off x="7001012" y="1686560"/>
            <a:ext cx="4297680" cy="4927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0F099F-9672-07B4-D16D-B669DB62FF88}"/>
              </a:ext>
            </a:extLst>
          </p:cNvPr>
          <p:cNvSpPr/>
          <p:nvPr/>
        </p:nvSpPr>
        <p:spPr>
          <a:xfrm>
            <a:off x="508000" y="1767840"/>
            <a:ext cx="4297680" cy="4846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DC598E-E801-B0EE-F094-7303963EE269}"/>
              </a:ext>
            </a:extLst>
          </p:cNvPr>
          <p:cNvSpPr txBox="1"/>
          <p:nvPr/>
        </p:nvSpPr>
        <p:spPr>
          <a:xfrm>
            <a:off x="650240" y="1859280"/>
            <a:ext cx="415544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Radio Frequency (RF)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penetrate the dense atmosphere of Venus </a:t>
            </a:r>
            <a:r>
              <a:rPr lang="en-IN" sz="2800" dirty="0"/>
              <a:t>better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The best lightweight method for communication in a Venus mission</a:t>
            </a:r>
            <a:endParaRPr lang="en-IN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C5C124-88CB-C2A1-8655-B9B23BAD049E}"/>
              </a:ext>
            </a:extLst>
          </p:cNvPr>
          <p:cNvSpPr txBox="1"/>
          <p:nvPr/>
        </p:nvSpPr>
        <p:spPr>
          <a:xfrm>
            <a:off x="7203440" y="1940560"/>
            <a:ext cx="3271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latin typeface="Arial Rounded MT Bold" panose="020F0704030504030204" pitchFamily="34" charset="0"/>
              </a:rPr>
              <a:t>Antenna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5BC29A-8E27-D1B5-3A3B-C536898447A3}"/>
              </a:ext>
            </a:extLst>
          </p:cNvPr>
          <p:cNvSpPr txBox="1"/>
          <p:nvPr/>
        </p:nvSpPr>
        <p:spPr>
          <a:xfrm>
            <a:off x="7203440" y="3025557"/>
            <a:ext cx="35763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high-gain directional antennas to focus the signal, improving range and reducing interference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better signal strength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dirty="0"/>
              <a:t>Take less surface area</a:t>
            </a:r>
          </a:p>
        </p:txBody>
      </p:sp>
    </p:spTree>
    <p:extLst>
      <p:ext uri="{BB962C8B-B14F-4D97-AF65-F5344CB8AC3E}">
        <p14:creationId xmlns:p14="http://schemas.microsoft.com/office/powerpoint/2010/main" val="2820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D17E0B-2FBF-AB02-4459-E08EBE40BA05}"/>
              </a:ext>
            </a:extLst>
          </p:cNvPr>
          <p:cNvSpPr txBox="1"/>
          <p:nvPr/>
        </p:nvSpPr>
        <p:spPr>
          <a:xfrm>
            <a:off x="1737360" y="345440"/>
            <a:ext cx="7355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tencil" panose="040409050D0802020404" pitchFamily="82" charset="0"/>
              </a:rPr>
              <a:t>Mass distribution</a:t>
            </a:r>
            <a:endParaRPr lang="en-IN" sz="5400" dirty="0"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8989E-4C1B-58BC-75AB-E6E66CAA3C7B}"/>
              </a:ext>
            </a:extLst>
          </p:cNvPr>
          <p:cNvSpPr txBox="1"/>
          <p:nvPr/>
        </p:nvSpPr>
        <p:spPr>
          <a:xfrm>
            <a:off x="1899920" y="1696720"/>
            <a:ext cx="886968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Payload: 250 g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Communication Systems: 200 g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Power Systems: 200 g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Structure and Thermal Protection: 150 g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Control Systems: 100 g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4000" b="1" i="1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i="1" dirty="0">
                <a:solidFill>
                  <a:srgbClr val="FF0000"/>
                </a:solidFill>
              </a:rPr>
              <a:t>Total Mass: 1 kg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1226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F12230-2FAF-3ACF-8D61-2FAD7C246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434"/>
            <a:ext cx="12192000" cy="690943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Satellite">
                <a:extLst>
                  <a:ext uri="{FF2B5EF4-FFF2-40B4-BE49-F238E27FC236}">
                    <a16:creationId xmlns:a16="http://schemas.microsoft.com/office/drawing/2014/main" id="{7581461E-0552-3EAD-8D67-EED6DD23EA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7933228"/>
                  </p:ext>
                </p:extLst>
              </p:nvPr>
            </p:nvGraphicFramePr>
            <p:xfrm>
              <a:off x="453698" y="138949"/>
              <a:ext cx="4700920" cy="245513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700920" cy="2455137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2924297" ay="-1609495" az="163314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48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Satellite">
                <a:extLst>
                  <a:ext uri="{FF2B5EF4-FFF2-40B4-BE49-F238E27FC236}">
                    <a16:creationId xmlns:a16="http://schemas.microsoft.com/office/drawing/2014/main" id="{7581461E-0552-3EAD-8D67-EED6DD23EA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3698" y="138949"/>
                <a:ext cx="4700920" cy="245513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AFB6165-688E-F6B7-0852-EFEEDBC1043F}"/>
              </a:ext>
            </a:extLst>
          </p:cNvPr>
          <p:cNvSpPr txBox="1"/>
          <p:nvPr/>
        </p:nvSpPr>
        <p:spPr>
          <a:xfrm>
            <a:off x="5154618" y="1747520"/>
            <a:ext cx="6011222" cy="1200329"/>
          </a:xfrm>
          <a:prstGeom prst="rect">
            <a:avLst/>
          </a:prstGeom>
          <a:noFill/>
          <a:effectLst>
            <a:reflection blurRad="25400" stA="68000" endPos="85000" dir="5400000" sy="-100000" algn="bl" rotWithShape="0"/>
            <a:softEdge rad="88900"/>
          </a:effectLst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nk Free" panose="03080402000500000000" pitchFamily="66" charset="0"/>
              </a:rPr>
              <a:t>Thank you</a:t>
            </a:r>
            <a:endParaRPr lang="en-IN" sz="7200" b="1" dirty="0">
              <a:solidFill>
                <a:schemeClr val="bg1"/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44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EF8E6-8BC0-A4ED-B918-7BAC884D2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6027" y="363793"/>
            <a:ext cx="2654708" cy="1936955"/>
          </a:xfrm>
        </p:spPr>
        <p:txBody>
          <a:bodyPr/>
          <a:lstStyle/>
          <a:p>
            <a:r>
              <a:rPr lang="en-US" dirty="0"/>
              <a:t>PROBLEMS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96CFD-161F-8C5D-3F5A-DE1702FBE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1226" y="2625214"/>
            <a:ext cx="3942735" cy="349045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High Temperature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High Pressure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Thick Clouds of Sulfuric Acid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Long days and nights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Communication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Solar storm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latin typeface="Book Antiqua" panose="02040602050305030304" pitchFamily="18" charset="0"/>
              </a:rPr>
              <a:t>Acid rain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FF983-AF83-D51D-0C9E-2B1FBAC5F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2736" y="2300748"/>
            <a:ext cx="3732347" cy="44736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E05E1A-CE23-C7C5-32E4-E3E176438EFF}"/>
              </a:ext>
            </a:extLst>
          </p:cNvPr>
          <p:cNvSpPr txBox="1"/>
          <p:nvPr/>
        </p:nvSpPr>
        <p:spPr>
          <a:xfrm>
            <a:off x="5892267" y="6774426"/>
            <a:ext cx="47757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www.universetoday.com/tag/temperature-of-venus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/3.0/"/>
              </a:rPr>
              <a:t>CC BY</a:t>
            </a:r>
            <a:endParaRPr lang="en-IN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D57FA7-7139-CB3D-6E7A-589404A340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499667" y="2625213"/>
            <a:ext cx="4619598" cy="381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5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BF85-3AC0-21AF-40E6-D6FF5DF8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7666" y="589935"/>
            <a:ext cx="6272980" cy="1494504"/>
          </a:xfrm>
        </p:spPr>
        <p:txBody>
          <a:bodyPr/>
          <a:lstStyle/>
          <a:p>
            <a:r>
              <a:rPr lang="en-US" b="1" i="1" dirty="0"/>
              <a:t>FOR SATELLITE PROTECTION</a:t>
            </a:r>
            <a:endParaRPr lang="en-IN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92018-9204-AF49-2541-270AB79E6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896" y="2603499"/>
            <a:ext cx="2905769" cy="4023443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1800" b="1" dirty="0"/>
              <a:t>FOR THERMAL INSULATION</a:t>
            </a:r>
          </a:p>
          <a:p>
            <a:pPr marL="0" indent="0">
              <a:buNone/>
            </a:pPr>
            <a:endParaRPr lang="en-IN" b="1" dirty="0">
              <a:latin typeface="Agency FB" panose="020B0503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25350F-675D-92CD-B7B1-739B885034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4" y="3429000"/>
            <a:ext cx="4444179" cy="3197942"/>
          </a:xfrm>
        </p:spPr>
      </p:pic>
      <p:pic>
        <p:nvPicPr>
          <p:cNvPr id="1026" name="Picture 2" descr="SOHO satellite captures amazing video of the recent solar storm">
            <a:extLst>
              <a:ext uri="{FF2B5EF4-FFF2-40B4-BE49-F238E27FC236}">
                <a16:creationId xmlns:a16="http://schemas.microsoft.com/office/drawing/2014/main" id="{5D823A1D-5F43-F950-57E6-CE03B2C33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985" y="3524626"/>
            <a:ext cx="5267406" cy="2886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93D2F4-0D9E-50C8-8219-5EBCE0EA48FE}"/>
              </a:ext>
            </a:extLst>
          </p:cNvPr>
          <p:cNvSpPr txBox="1"/>
          <p:nvPr/>
        </p:nvSpPr>
        <p:spPr>
          <a:xfrm>
            <a:off x="6096000" y="2691245"/>
            <a:ext cx="5458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b="1" dirty="0"/>
              <a:t>SOLAR STORM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8859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D329F9-F913-B7E7-92E5-948E38D5B94A}"/>
              </a:ext>
            </a:extLst>
          </p:cNvPr>
          <p:cNvSpPr txBox="1"/>
          <p:nvPr/>
        </p:nvSpPr>
        <p:spPr>
          <a:xfrm>
            <a:off x="2597727" y="580438"/>
            <a:ext cx="11374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Print" panose="02000600000000000000" pitchFamily="2" charset="0"/>
              </a:rPr>
              <a:t>SILICA AEROGEL</a:t>
            </a:r>
            <a:endParaRPr lang="en-IN" sz="6000" b="1" dirty="0">
              <a:latin typeface="Segoe Print" panose="02000600000000000000" pitchFamily="2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391533C-F153-D9CE-E416-9194BB6775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8619088"/>
              </p:ext>
            </p:extLst>
          </p:nvPr>
        </p:nvGraphicFramePr>
        <p:xfrm>
          <a:off x="4306529" y="1596101"/>
          <a:ext cx="7518326" cy="4378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99504852-E891-DC22-B4CC-0F6877CC4A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322" y="1828800"/>
            <a:ext cx="3792766" cy="36281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6EAF9C-FD82-F151-DBFE-958B51ABDE78}"/>
              </a:ext>
            </a:extLst>
          </p:cNvPr>
          <p:cNvSpPr txBox="1"/>
          <p:nvPr/>
        </p:nvSpPr>
        <p:spPr>
          <a:xfrm>
            <a:off x="2507672" y="6091988"/>
            <a:ext cx="9684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92D050"/>
                </a:solidFill>
              </a:rPr>
              <a:t>Suitable for </a:t>
            </a:r>
            <a:r>
              <a:rPr lang="en-US" sz="3200" b="1" i="1" dirty="0" err="1">
                <a:solidFill>
                  <a:srgbClr val="92D050"/>
                </a:solidFill>
              </a:rPr>
              <a:t>venus</a:t>
            </a:r>
            <a:r>
              <a:rPr lang="en-US" sz="3200" b="1" i="1" dirty="0">
                <a:solidFill>
                  <a:srgbClr val="92D050"/>
                </a:solidFill>
              </a:rPr>
              <a:t> condition</a:t>
            </a:r>
            <a:endParaRPr lang="en-IN" sz="3200" b="1" i="1" dirty="0">
              <a:solidFill>
                <a:srgbClr val="92D05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51D0442-CE37-C276-595F-D6464886F2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065692" y="5882808"/>
            <a:ext cx="1478247" cy="103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0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Thought bubble with solid fill">
            <a:extLst>
              <a:ext uri="{FF2B5EF4-FFF2-40B4-BE49-F238E27FC236}">
                <a16:creationId xmlns:a16="http://schemas.microsoft.com/office/drawing/2014/main" id="{642A18AF-1373-E890-2B4A-9AE70E192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8404" y="102296"/>
            <a:ext cx="1615619" cy="1615619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E1DF4B-C926-9678-5E0E-1D0B4D4EE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093" y="0"/>
            <a:ext cx="1847849" cy="21786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FFA633-5468-ED55-1CC5-28EA984A2685}"/>
              </a:ext>
            </a:extLst>
          </p:cNvPr>
          <p:cNvSpPr txBox="1"/>
          <p:nvPr/>
        </p:nvSpPr>
        <p:spPr>
          <a:xfrm>
            <a:off x="2487562" y="540774"/>
            <a:ext cx="1140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Power?</a:t>
            </a:r>
            <a:endParaRPr lang="en-IN" b="1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E64AAB3-1912-6801-8DD6-77ECD2A2F556}"/>
              </a:ext>
            </a:extLst>
          </p:cNvPr>
          <p:cNvSpPr/>
          <p:nvPr/>
        </p:nvSpPr>
        <p:spPr>
          <a:xfrm>
            <a:off x="4345746" y="540774"/>
            <a:ext cx="2223654" cy="12488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1BC70-64D1-42AD-7A28-2BB9243E4071}"/>
              </a:ext>
            </a:extLst>
          </p:cNvPr>
          <p:cNvSpPr txBox="1"/>
          <p:nvPr/>
        </p:nvSpPr>
        <p:spPr>
          <a:xfrm>
            <a:off x="7000568" y="725440"/>
            <a:ext cx="2900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Radio isotope thermoelectric generator</a:t>
            </a:r>
            <a:endParaRPr lang="en-IN" sz="2400" b="1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E507FC-B8FF-2979-38A6-426DE9461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658" y="2833838"/>
            <a:ext cx="5751255" cy="3298722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F6889E5F-6E02-C874-8260-CE9B0B6765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4656633"/>
              </p:ext>
            </p:extLst>
          </p:nvPr>
        </p:nvGraphicFramePr>
        <p:xfrm>
          <a:off x="3774022" y="1925769"/>
          <a:ext cx="7448159" cy="42067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9576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Graphic spid="12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BE471E-B65D-326C-6DA6-75A25EA17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3470787" cy="28946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41EF48-D366-A394-4C06-3B232711A30C}"/>
              </a:ext>
            </a:extLst>
          </p:cNvPr>
          <p:cNvSpPr txBox="1"/>
          <p:nvPr/>
        </p:nvSpPr>
        <p:spPr>
          <a:xfrm>
            <a:off x="4129548" y="757084"/>
            <a:ext cx="5987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Arial Rounded MT Bold" panose="020F0704030504030204" pitchFamily="34" charset="0"/>
              </a:rPr>
              <a:t>Gallium arsenide (GaAs) solar cells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98EFCCF-F8C9-63A2-6DF1-5D5D05C9A0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7184787"/>
              </p:ext>
            </p:extLst>
          </p:nvPr>
        </p:nvGraphicFramePr>
        <p:xfrm>
          <a:off x="0" y="2281084"/>
          <a:ext cx="7928264" cy="4576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8EB9F8-69E4-F40A-01A8-A2F1F0D3225D}"/>
              </a:ext>
            </a:extLst>
          </p:cNvPr>
          <p:cNvSpPr/>
          <p:nvPr/>
        </p:nvSpPr>
        <p:spPr>
          <a:xfrm>
            <a:off x="7626927" y="2628900"/>
            <a:ext cx="4021282" cy="4229099"/>
          </a:xfrm>
          <a:prstGeom prst="round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CB5897-A6F6-63A9-D55F-5292BA7E193B}"/>
              </a:ext>
            </a:extLst>
          </p:cNvPr>
          <p:cNvSpPr txBox="1"/>
          <p:nvPr/>
        </p:nvSpPr>
        <p:spPr>
          <a:xfrm>
            <a:off x="8279865" y="2722881"/>
            <a:ext cx="289906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latin typeface="Calisto MT" panose="02040603050505030304" pitchFamily="18" charset="0"/>
              </a:rPr>
              <a:t>Q.Main</a:t>
            </a:r>
            <a:r>
              <a:rPr lang="en-US" sz="3200" b="1" dirty="0">
                <a:latin typeface="Calisto MT" panose="02040603050505030304" pitchFamily="18" charset="0"/>
              </a:rPr>
              <a:t> purpose of GaAs ?</a:t>
            </a:r>
            <a:endParaRPr lang="en-US" dirty="0"/>
          </a:p>
          <a:p>
            <a:endParaRPr lang="en-US" dirty="0"/>
          </a:p>
          <a:p>
            <a:r>
              <a:rPr lang="en-US" sz="2800" dirty="0">
                <a:latin typeface="Aptos Narrow" panose="020B0004020202020204" pitchFamily="34" charset="0"/>
              </a:rPr>
              <a:t>:-power generation in Venus’s harsh environment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52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Graphic spid="4" grpId="0">
        <p:bldAsOne/>
      </p:bldGraphic>
      <p:bldP spid="5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514D4-8E0D-9E02-114B-374E879F5D0F}"/>
              </a:ext>
            </a:extLst>
          </p:cNvPr>
          <p:cNvSpPr txBox="1"/>
          <p:nvPr/>
        </p:nvSpPr>
        <p:spPr>
          <a:xfrm>
            <a:off x="1" y="0"/>
            <a:ext cx="74036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Snap ITC" panose="04040A07060A02020202" pitchFamily="82" charset="0"/>
              </a:rPr>
              <a:t>Corrosive resistance material</a:t>
            </a:r>
            <a:endParaRPr lang="en-IN" sz="4800" dirty="0">
              <a:latin typeface="Snap ITC" panose="04040A07060A02020202" pitchFamily="8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44B0FF-12EC-F9A8-6ECB-46C0650FD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4001"/>
            <a:ext cx="4916129" cy="4206749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28E0552-7B82-CD99-708B-CD6A6A08CB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067659"/>
              </p:ext>
            </p:extLst>
          </p:nvPr>
        </p:nvGraphicFramePr>
        <p:xfrm>
          <a:off x="5288974" y="2224001"/>
          <a:ext cx="6363370" cy="4022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98DA5B3-2D6E-484D-E746-9AE67793A99D}"/>
              </a:ext>
            </a:extLst>
          </p:cNvPr>
          <p:cNvSpPr txBox="1"/>
          <p:nvPr/>
        </p:nvSpPr>
        <p:spPr>
          <a:xfrm>
            <a:off x="7777316" y="16163"/>
            <a:ext cx="28218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solidFill>
                  <a:srgbClr val="C00000"/>
                </a:solidFill>
              </a:rPr>
              <a:t>Titanimum</a:t>
            </a:r>
            <a:r>
              <a:rPr lang="en-US" sz="4000" b="1" dirty="0">
                <a:solidFill>
                  <a:srgbClr val="C00000"/>
                </a:solidFill>
              </a:rPr>
              <a:t> alloy</a:t>
            </a:r>
            <a:endParaRPr lang="en-IN" sz="4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7767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9E363E-D193-519B-D190-F10B92C8605B}"/>
              </a:ext>
            </a:extLst>
          </p:cNvPr>
          <p:cNvSpPr txBox="1"/>
          <p:nvPr/>
        </p:nvSpPr>
        <p:spPr>
          <a:xfrm>
            <a:off x="265472" y="245806"/>
            <a:ext cx="9871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</a:rPr>
              <a:t>Infrared spectrometer </a:t>
            </a:r>
            <a:endParaRPr lang="en-IN" sz="6000" dirty="0">
              <a:solidFill>
                <a:srgbClr val="7030A0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39D98B6-2996-4C94-D408-D248BA983A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7740535"/>
              </p:ext>
            </p:extLst>
          </p:nvPr>
        </p:nvGraphicFramePr>
        <p:xfrm>
          <a:off x="104878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61F5ED5-9911-4084-3B53-A73361B3ED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2878" y="1501267"/>
            <a:ext cx="3854244" cy="524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8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083FB8-2ECB-7258-2D71-F475796E9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616760" y="-203992"/>
            <a:ext cx="2854595" cy="2854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87868A-93F2-10BD-8264-88038ACEB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61905">
            <a:off x="683615" y="1076126"/>
            <a:ext cx="1847248" cy="2176461"/>
          </a:xfrm>
          <a:prstGeom prst="rect">
            <a:avLst/>
          </a:prstGeom>
        </p:spPr>
      </p:pic>
      <p:pic>
        <p:nvPicPr>
          <p:cNvPr id="7" name="Graphic 6" descr="Thought bubble with solid fill">
            <a:extLst>
              <a:ext uri="{FF2B5EF4-FFF2-40B4-BE49-F238E27FC236}">
                <a16:creationId xmlns:a16="http://schemas.microsoft.com/office/drawing/2014/main" id="{45D7EC3B-679E-524B-398D-527B76AAFF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76054" y="64107"/>
            <a:ext cx="3719945" cy="2900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263B40-3252-D398-6F54-1C65845655F5}"/>
              </a:ext>
            </a:extLst>
          </p:cNvPr>
          <p:cNvSpPr txBox="1"/>
          <p:nvPr/>
        </p:nvSpPr>
        <p:spPr>
          <a:xfrm>
            <a:off x="2812026" y="1054029"/>
            <a:ext cx="34609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How can I study this football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87C1A-FC3F-F054-5D89-A93D367EDF70}"/>
              </a:ext>
            </a:extLst>
          </p:cNvPr>
          <p:cNvSpPr txBox="1"/>
          <p:nvPr/>
        </p:nvSpPr>
        <p:spPr>
          <a:xfrm>
            <a:off x="491614" y="3800425"/>
            <a:ext cx="40508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S</a:t>
            </a:r>
            <a:r>
              <a:rPr lang="en-IN" sz="4800" b="1" dirty="0" err="1"/>
              <a:t>ynthetic</a:t>
            </a:r>
            <a:r>
              <a:rPr lang="en-IN" sz="4800" b="1" dirty="0"/>
              <a:t> Aperture Radar (SAR)</a:t>
            </a:r>
            <a:endParaRPr lang="en-IN" sz="4800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6722930-5ADF-D2D8-1985-734623493EB0}"/>
              </a:ext>
            </a:extLst>
          </p:cNvPr>
          <p:cNvSpPr/>
          <p:nvPr/>
        </p:nvSpPr>
        <p:spPr>
          <a:xfrm>
            <a:off x="4298372" y="4459040"/>
            <a:ext cx="1797627" cy="75853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B37A9558-3602-44A7-B252-DB118D67BFF2}"/>
              </a:ext>
            </a:extLst>
          </p:cNvPr>
          <p:cNvSpPr/>
          <p:nvPr/>
        </p:nvSpPr>
        <p:spPr>
          <a:xfrm>
            <a:off x="9038618" y="2398960"/>
            <a:ext cx="412955" cy="160276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A3DF83E-2B94-DB75-243E-1FA5DDE868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2980" y="4019000"/>
            <a:ext cx="5624051" cy="285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3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1086</TotalTime>
  <Words>325</Words>
  <Application>Microsoft Office PowerPoint</Application>
  <PresentationFormat>Widescreen</PresentationFormat>
  <Paragraphs>81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Agency FB</vt:lpstr>
      <vt:lpstr>Algerian</vt:lpstr>
      <vt:lpstr>Aptos Narrow</vt:lpstr>
      <vt:lpstr>Arial</vt:lpstr>
      <vt:lpstr>Arial Rounded MT Bold</vt:lpstr>
      <vt:lpstr>Book Antiqua</vt:lpstr>
      <vt:lpstr>Calibri</vt:lpstr>
      <vt:lpstr>Calisto MT</vt:lpstr>
      <vt:lpstr>Century Gothic</vt:lpstr>
      <vt:lpstr>Ink Free</vt:lpstr>
      <vt:lpstr>Segoe Print</vt:lpstr>
      <vt:lpstr>Snap ITC</vt:lpstr>
      <vt:lpstr>Stencil</vt:lpstr>
      <vt:lpstr>Wingdings</vt:lpstr>
      <vt:lpstr>Wingdings 3</vt:lpstr>
      <vt:lpstr>Ion Boardroom</vt:lpstr>
      <vt:lpstr>CubeSAT</vt:lpstr>
      <vt:lpstr>PROBLEMS</vt:lpstr>
      <vt:lpstr>FOR SATELLITE PROTECTION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Anarva nagrale</dc:creator>
  <cp:lastModifiedBy>Anarva nagrale</cp:lastModifiedBy>
  <cp:revision>2</cp:revision>
  <dcterms:created xsi:type="dcterms:W3CDTF">2024-10-10T18:52:39Z</dcterms:created>
  <dcterms:modified xsi:type="dcterms:W3CDTF">2024-11-02T14:12:00Z</dcterms:modified>
</cp:coreProperties>
</file>

<file path=docProps/thumbnail.jpeg>
</file>